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2" r:id="rId6"/>
    <p:sldId id="268" r:id="rId7"/>
    <p:sldId id="269" r:id="rId8"/>
    <p:sldId id="270" r:id="rId9"/>
    <p:sldId id="271" r:id="rId10"/>
    <p:sldId id="267" r:id="rId11"/>
    <p:sldId id="273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>
        <p:scale>
          <a:sx n="81" d="100"/>
          <a:sy n="81" d="100"/>
        </p:scale>
        <p:origin x="3104" y="1264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FD863-BCA1-420E-9894-D854FE74DA8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462BAD-F375-4C5D-9217-970C8522CC31}">
      <dgm:prSet phldrT="[Texto]"/>
      <dgm:spPr/>
      <dgm:t>
        <a:bodyPr/>
        <a:lstStyle/>
        <a:p>
          <a:r>
            <a:rPr lang="es-BO" dirty="0" smtClean="0"/>
            <a:t>POST PRODUCCION </a:t>
          </a:r>
          <a:endParaRPr lang="en-US" dirty="0"/>
        </a:p>
      </dgm:t>
    </dgm:pt>
    <dgm:pt modelId="{401DC117-40F8-4D81-B9F7-F9E91455EB7D}" type="parTrans" cxnId="{9C1D7EAF-1AD9-416A-828C-E7D87AE21025}">
      <dgm:prSet/>
      <dgm:spPr/>
      <dgm:t>
        <a:bodyPr/>
        <a:lstStyle/>
        <a:p>
          <a:endParaRPr lang="en-US"/>
        </a:p>
      </dgm:t>
    </dgm:pt>
    <dgm:pt modelId="{188A7773-ECD7-4E21-ABAC-2CAA21C1DF12}" type="sibTrans" cxnId="{9C1D7EAF-1AD9-416A-828C-E7D87AE21025}">
      <dgm:prSet/>
      <dgm:spPr/>
      <dgm:t>
        <a:bodyPr/>
        <a:lstStyle/>
        <a:p>
          <a:endParaRPr lang="en-US"/>
        </a:p>
      </dgm:t>
    </dgm:pt>
    <dgm:pt modelId="{13C0BC22-64D7-4FDD-BE9E-F571FF0041BE}">
      <dgm:prSet phldrT="[Texto]"/>
      <dgm:spPr/>
      <dgm:t>
        <a:bodyPr/>
        <a:lstStyle/>
        <a:p>
          <a:r>
            <a:rPr lang="es-BO" dirty="0" smtClean="0"/>
            <a:t>PROMOCIÒN</a:t>
          </a:r>
          <a:endParaRPr lang="en-US" dirty="0"/>
        </a:p>
      </dgm:t>
    </dgm:pt>
    <dgm:pt modelId="{B009E087-ED2E-4956-912E-930AE97D87BE}" type="parTrans" cxnId="{F0CCB6A9-7E36-43B3-9263-DA8BCB684BB2}">
      <dgm:prSet/>
      <dgm:spPr/>
      <dgm:t>
        <a:bodyPr/>
        <a:lstStyle/>
        <a:p>
          <a:endParaRPr lang="en-US"/>
        </a:p>
      </dgm:t>
    </dgm:pt>
    <dgm:pt modelId="{B9B0737C-BBE4-4F24-AE11-4E3A2EABD7A2}" type="sibTrans" cxnId="{F0CCB6A9-7E36-43B3-9263-DA8BCB684BB2}">
      <dgm:prSet/>
      <dgm:spPr/>
      <dgm:t>
        <a:bodyPr/>
        <a:lstStyle/>
        <a:p>
          <a:endParaRPr lang="en-US"/>
        </a:p>
      </dgm:t>
    </dgm:pt>
    <dgm:pt modelId="{FCE854DB-1DC3-47E9-B274-6F950242AB35}">
      <dgm:prSet/>
      <dgm:spPr/>
      <dgm:t>
        <a:bodyPr/>
        <a:lstStyle/>
        <a:p>
          <a:pPr algn="r"/>
          <a:endParaRPr lang="en-US" dirty="0"/>
        </a:p>
      </dgm:t>
    </dgm:pt>
    <dgm:pt modelId="{6E1C43F4-C80C-435A-927E-F818DB564645}" type="parTrans" cxnId="{DC7B83BF-293E-4CC2-A2F8-C17257AB07F2}">
      <dgm:prSet/>
      <dgm:spPr/>
      <dgm:t>
        <a:bodyPr/>
        <a:lstStyle/>
        <a:p>
          <a:endParaRPr lang="en-US"/>
        </a:p>
      </dgm:t>
    </dgm:pt>
    <dgm:pt modelId="{66756265-CFE8-4EC8-AB4E-9DDCDC633C1A}" type="sibTrans" cxnId="{DC7B83BF-293E-4CC2-A2F8-C17257AB07F2}">
      <dgm:prSet/>
      <dgm:spPr/>
      <dgm:t>
        <a:bodyPr/>
        <a:lstStyle/>
        <a:p>
          <a:endParaRPr lang="en-US"/>
        </a:p>
      </dgm:t>
    </dgm:pt>
    <dgm:pt modelId="{69751FF8-5533-4453-AE40-D22A571AC631}">
      <dgm:prSet/>
      <dgm:spPr/>
      <dgm:t>
        <a:bodyPr/>
        <a:lstStyle/>
        <a:p>
          <a:pPr algn="r"/>
          <a:endParaRPr lang="en-US" dirty="0"/>
        </a:p>
      </dgm:t>
    </dgm:pt>
    <dgm:pt modelId="{8DD3B3B0-F642-4C1F-8E57-22E925BEBFB3}" type="parTrans" cxnId="{5451BFB4-5DFC-42E8-8974-22C0B5C02D7E}">
      <dgm:prSet/>
      <dgm:spPr/>
      <dgm:t>
        <a:bodyPr/>
        <a:lstStyle/>
        <a:p>
          <a:endParaRPr lang="en-US"/>
        </a:p>
      </dgm:t>
    </dgm:pt>
    <dgm:pt modelId="{FAB15951-9E39-462B-8B66-827A0E3E1DA5}" type="sibTrans" cxnId="{5451BFB4-5DFC-42E8-8974-22C0B5C02D7E}">
      <dgm:prSet/>
      <dgm:spPr/>
      <dgm:t>
        <a:bodyPr/>
        <a:lstStyle/>
        <a:p>
          <a:endParaRPr lang="en-US"/>
        </a:p>
      </dgm:t>
    </dgm:pt>
    <dgm:pt modelId="{A60DCC19-6C94-4E38-BB76-FD30A79EC6D7}">
      <dgm:prSet/>
      <dgm:spPr/>
      <dgm:t>
        <a:bodyPr/>
        <a:lstStyle/>
        <a:p>
          <a:endParaRPr lang="en-US" dirty="0"/>
        </a:p>
      </dgm:t>
    </dgm:pt>
    <dgm:pt modelId="{7A7B5788-F0A7-4A5C-ACB8-E9FFD679922A}" type="sibTrans" cxnId="{1A6CCF5D-64F4-4B41-BA45-E60974644328}">
      <dgm:prSet/>
      <dgm:spPr/>
      <dgm:t>
        <a:bodyPr/>
        <a:lstStyle/>
        <a:p>
          <a:endParaRPr lang="en-US"/>
        </a:p>
      </dgm:t>
    </dgm:pt>
    <dgm:pt modelId="{7DDE4106-ECA2-4DEB-AEC0-8B5581450481}" type="parTrans" cxnId="{1A6CCF5D-64F4-4B41-BA45-E60974644328}">
      <dgm:prSet/>
      <dgm:spPr/>
      <dgm:t>
        <a:bodyPr/>
        <a:lstStyle/>
        <a:p>
          <a:endParaRPr lang="en-US"/>
        </a:p>
      </dgm:t>
    </dgm:pt>
    <dgm:pt modelId="{E489776C-6B84-42C7-AB9F-4F3841550FDD}">
      <dgm:prSet phldrT="[Texto]"/>
      <dgm:spPr/>
      <dgm:t>
        <a:bodyPr/>
        <a:lstStyle/>
        <a:p>
          <a:r>
            <a:rPr lang="es-BO" dirty="0" smtClean="0"/>
            <a:t>PRE </a:t>
          </a:r>
          <a:r>
            <a:rPr lang="es-BO" dirty="0" smtClean="0"/>
            <a:t>–PRODUCCION Y RODAJE</a:t>
          </a:r>
          <a:endParaRPr lang="en-US" dirty="0"/>
        </a:p>
      </dgm:t>
    </dgm:pt>
    <dgm:pt modelId="{0897B94F-EC7D-4CBF-BD0E-98F6B4C94285}" type="sibTrans" cxnId="{11D6B8E4-5460-4274-90FA-0E44C3FBA0A5}">
      <dgm:prSet/>
      <dgm:spPr/>
      <dgm:t>
        <a:bodyPr/>
        <a:lstStyle/>
        <a:p>
          <a:endParaRPr lang="en-US"/>
        </a:p>
      </dgm:t>
    </dgm:pt>
    <dgm:pt modelId="{A2D18D66-2766-4F24-BB4F-27FC2E0222A4}" type="parTrans" cxnId="{11D6B8E4-5460-4274-90FA-0E44C3FBA0A5}">
      <dgm:prSet/>
      <dgm:spPr/>
      <dgm:t>
        <a:bodyPr/>
        <a:lstStyle/>
        <a:p>
          <a:endParaRPr lang="en-US"/>
        </a:p>
      </dgm:t>
    </dgm:pt>
    <dgm:pt modelId="{8F4D6EDC-3E02-45DA-BE13-7A7606F5C96E}" type="pres">
      <dgm:prSet presAssocID="{4FEFD863-BCA1-420E-9894-D854FE74DA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FEF079-210A-44B4-AFE0-EAB38DD8E208}" type="pres">
      <dgm:prSet presAssocID="{E489776C-6B84-42C7-AB9F-4F3841550FDD}" presName="parentLin" presStyleCnt="0"/>
      <dgm:spPr/>
    </dgm:pt>
    <dgm:pt modelId="{B077DA7F-6790-4BC0-9B4F-FBF202DA12F6}" type="pres">
      <dgm:prSet presAssocID="{E489776C-6B84-42C7-AB9F-4F3841550FD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6A23D72-CF29-4E14-91E2-2CDA73820F27}" type="pres">
      <dgm:prSet presAssocID="{E489776C-6B84-42C7-AB9F-4F3841550FD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CA6DC-5C1D-4538-BAD5-45309EA67178}" type="pres">
      <dgm:prSet presAssocID="{E489776C-6B84-42C7-AB9F-4F3841550FDD}" presName="negativeSpace" presStyleCnt="0"/>
      <dgm:spPr/>
    </dgm:pt>
    <dgm:pt modelId="{35CCD49B-CF8D-4479-9DD7-608B4E0B296B}" type="pres">
      <dgm:prSet presAssocID="{E489776C-6B84-42C7-AB9F-4F3841550FD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0344E-FB3E-474D-93CE-DB0094151CF9}" type="pres">
      <dgm:prSet presAssocID="{0897B94F-EC7D-4CBF-BD0E-98F6B4C94285}" presName="spaceBetweenRectangles" presStyleCnt="0"/>
      <dgm:spPr/>
    </dgm:pt>
    <dgm:pt modelId="{BEB8A166-D860-4DE0-BAED-9F9A9DE07DFC}" type="pres">
      <dgm:prSet presAssocID="{93462BAD-F375-4C5D-9217-970C8522CC31}" presName="parentLin" presStyleCnt="0"/>
      <dgm:spPr/>
    </dgm:pt>
    <dgm:pt modelId="{FD2B8641-071A-4214-BCEE-162E55BA4AF2}" type="pres">
      <dgm:prSet presAssocID="{93462BAD-F375-4C5D-9217-970C8522CC3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C57042A-2B99-443D-9AC0-E59B51A00851}" type="pres">
      <dgm:prSet presAssocID="{93462BAD-F375-4C5D-9217-970C8522CC3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DE696-9DEB-4EDA-9BCE-CC61D9EE41A4}" type="pres">
      <dgm:prSet presAssocID="{93462BAD-F375-4C5D-9217-970C8522CC31}" presName="negativeSpace" presStyleCnt="0"/>
      <dgm:spPr/>
    </dgm:pt>
    <dgm:pt modelId="{C2B65514-E465-472E-B95D-53415281BA25}" type="pres">
      <dgm:prSet presAssocID="{93462BAD-F375-4C5D-9217-970C8522CC3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D2ED7-40F2-4722-B0ED-D228BB8C61B3}" type="pres">
      <dgm:prSet presAssocID="{188A7773-ECD7-4E21-ABAC-2CAA21C1DF12}" presName="spaceBetweenRectangles" presStyleCnt="0"/>
      <dgm:spPr/>
    </dgm:pt>
    <dgm:pt modelId="{246168A5-F26A-4BB1-8E63-F743E9EDB77D}" type="pres">
      <dgm:prSet presAssocID="{13C0BC22-64D7-4FDD-BE9E-F571FF0041BE}" presName="parentLin" presStyleCnt="0"/>
      <dgm:spPr/>
    </dgm:pt>
    <dgm:pt modelId="{C5998006-D9A4-483B-BAF5-270BF002F45F}" type="pres">
      <dgm:prSet presAssocID="{13C0BC22-64D7-4FDD-BE9E-F571FF0041B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63EB7CA-8E40-4A63-B3CD-7FC2AE1DBE34}" type="pres">
      <dgm:prSet presAssocID="{13C0BC22-64D7-4FDD-BE9E-F571FF0041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27316-C674-4E5C-BBCE-5C2DB931E4A7}" type="pres">
      <dgm:prSet presAssocID="{13C0BC22-64D7-4FDD-BE9E-F571FF0041BE}" presName="negativeSpace" presStyleCnt="0"/>
      <dgm:spPr/>
    </dgm:pt>
    <dgm:pt modelId="{9667FAE3-D3FC-4E6D-AE4E-A3D5EB7156F8}" type="pres">
      <dgm:prSet presAssocID="{13C0BC22-64D7-4FDD-BE9E-F571FF0041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2AC0C-8E52-4EB2-BFD3-BC4C9646F5BB}" type="presOf" srcId="{69751FF8-5533-4453-AE40-D22A571AC631}" destId="{9667FAE3-D3FC-4E6D-AE4E-A3D5EB7156F8}" srcOrd="0" destOrd="0" presId="urn:microsoft.com/office/officeart/2005/8/layout/list1"/>
    <dgm:cxn modelId="{79ACCA01-A5F3-4492-B5BD-77BE7693506E}" type="presOf" srcId="{4FEFD863-BCA1-420E-9894-D854FE74DA86}" destId="{8F4D6EDC-3E02-45DA-BE13-7A7606F5C96E}" srcOrd="0" destOrd="0" presId="urn:microsoft.com/office/officeart/2005/8/layout/list1"/>
    <dgm:cxn modelId="{5451BFB4-5DFC-42E8-8974-22C0B5C02D7E}" srcId="{13C0BC22-64D7-4FDD-BE9E-F571FF0041BE}" destId="{69751FF8-5533-4453-AE40-D22A571AC631}" srcOrd="0" destOrd="0" parTransId="{8DD3B3B0-F642-4C1F-8E57-22E925BEBFB3}" sibTransId="{FAB15951-9E39-462B-8B66-827A0E3E1DA5}"/>
    <dgm:cxn modelId="{A1C7FEF2-ACFF-40F7-9A8E-76865ADC939C}" type="presOf" srcId="{93462BAD-F375-4C5D-9217-970C8522CC31}" destId="{FD2B8641-071A-4214-BCEE-162E55BA4AF2}" srcOrd="0" destOrd="0" presId="urn:microsoft.com/office/officeart/2005/8/layout/list1"/>
    <dgm:cxn modelId="{11D6B8E4-5460-4274-90FA-0E44C3FBA0A5}" srcId="{4FEFD863-BCA1-420E-9894-D854FE74DA86}" destId="{E489776C-6B84-42C7-AB9F-4F3841550FDD}" srcOrd="0" destOrd="0" parTransId="{A2D18D66-2766-4F24-BB4F-27FC2E0222A4}" sibTransId="{0897B94F-EC7D-4CBF-BD0E-98F6B4C94285}"/>
    <dgm:cxn modelId="{B5A6EF52-7003-4EE1-A1E7-316D802442F6}" type="presOf" srcId="{E489776C-6B84-42C7-AB9F-4F3841550FDD}" destId="{B077DA7F-6790-4BC0-9B4F-FBF202DA12F6}" srcOrd="0" destOrd="0" presId="urn:microsoft.com/office/officeart/2005/8/layout/list1"/>
    <dgm:cxn modelId="{83CA112C-818B-45A2-81E4-CE99B98ECCFB}" type="presOf" srcId="{13C0BC22-64D7-4FDD-BE9E-F571FF0041BE}" destId="{C5998006-D9A4-483B-BAF5-270BF002F45F}" srcOrd="0" destOrd="0" presId="urn:microsoft.com/office/officeart/2005/8/layout/list1"/>
    <dgm:cxn modelId="{4E0B2E66-3008-4199-95C1-EEECB665CD70}" type="presOf" srcId="{93462BAD-F375-4C5D-9217-970C8522CC31}" destId="{DC57042A-2B99-443D-9AC0-E59B51A00851}" srcOrd="1" destOrd="0" presId="urn:microsoft.com/office/officeart/2005/8/layout/list1"/>
    <dgm:cxn modelId="{1A6CCF5D-64F4-4B41-BA45-E60974644328}" srcId="{E489776C-6B84-42C7-AB9F-4F3841550FDD}" destId="{A60DCC19-6C94-4E38-BB76-FD30A79EC6D7}" srcOrd="0" destOrd="0" parTransId="{7DDE4106-ECA2-4DEB-AEC0-8B5581450481}" sibTransId="{7A7B5788-F0A7-4A5C-ACB8-E9FFD679922A}"/>
    <dgm:cxn modelId="{F0CCB6A9-7E36-43B3-9263-DA8BCB684BB2}" srcId="{4FEFD863-BCA1-420E-9894-D854FE74DA86}" destId="{13C0BC22-64D7-4FDD-BE9E-F571FF0041BE}" srcOrd="2" destOrd="0" parTransId="{B009E087-ED2E-4956-912E-930AE97D87BE}" sibTransId="{B9B0737C-BBE4-4F24-AE11-4E3A2EABD7A2}"/>
    <dgm:cxn modelId="{0C7913CA-44D0-4447-B9F3-910E8B8A0D15}" type="presOf" srcId="{E489776C-6B84-42C7-AB9F-4F3841550FDD}" destId="{06A23D72-CF29-4E14-91E2-2CDA73820F27}" srcOrd="1" destOrd="0" presId="urn:microsoft.com/office/officeart/2005/8/layout/list1"/>
    <dgm:cxn modelId="{5E6664C2-B1C7-4429-97A0-5C183B604CAC}" type="presOf" srcId="{13C0BC22-64D7-4FDD-BE9E-F571FF0041BE}" destId="{063EB7CA-8E40-4A63-B3CD-7FC2AE1DBE34}" srcOrd="1" destOrd="0" presId="urn:microsoft.com/office/officeart/2005/8/layout/list1"/>
    <dgm:cxn modelId="{DC7B83BF-293E-4CC2-A2F8-C17257AB07F2}" srcId="{93462BAD-F375-4C5D-9217-970C8522CC31}" destId="{FCE854DB-1DC3-47E9-B274-6F950242AB35}" srcOrd="0" destOrd="0" parTransId="{6E1C43F4-C80C-435A-927E-F818DB564645}" sibTransId="{66756265-CFE8-4EC8-AB4E-9DDCDC633C1A}"/>
    <dgm:cxn modelId="{7ADA26DA-62BE-4525-B2CE-C827E4E3C6BB}" type="presOf" srcId="{FCE854DB-1DC3-47E9-B274-6F950242AB35}" destId="{C2B65514-E465-472E-B95D-53415281BA25}" srcOrd="0" destOrd="0" presId="urn:microsoft.com/office/officeart/2005/8/layout/list1"/>
    <dgm:cxn modelId="{F47A0028-A57B-40D5-B8D4-AF429E559589}" type="presOf" srcId="{A60DCC19-6C94-4E38-BB76-FD30A79EC6D7}" destId="{35CCD49B-CF8D-4479-9DD7-608B4E0B296B}" srcOrd="0" destOrd="0" presId="urn:microsoft.com/office/officeart/2005/8/layout/list1"/>
    <dgm:cxn modelId="{9C1D7EAF-1AD9-416A-828C-E7D87AE21025}" srcId="{4FEFD863-BCA1-420E-9894-D854FE74DA86}" destId="{93462BAD-F375-4C5D-9217-970C8522CC31}" srcOrd="1" destOrd="0" parTransId="{401DC117-40F8-4D81-B9F7-F9E91455EB7D}" sibTransId="{188A7773-ECD7-4E21-ABAC-2CAA21C1DF12}"/>
    <dgm:cxn modelId="{66EF839F-D3B1-4391-A715-07F80E547493}" type="presParOf" srcId="{8F4D6EDC-3E02-45DA-BE13-7A7606F5C96E}" destId="{14FEF079-210A-44B4-AFE0-EAB38DD8E208}" srcOrd="0" destOrd="0" presId="urn:microsoft.com/office/officeart/2005/8/layout/list1"/>
    <dgm:cxn modelId="{4B945019-36A8-4CF0-8720-6E0B0C622732}" type="presParOf" srcId="{14FEF079-210A-44B4-AFE0-EAB38DD8E208}" destId="{B077DA7F-6790-4BC0-9B4F-FBF202DA12F6}" srcOrd="0" destOrd="0" presId="urn:microsoft.com/office/officeart/2005/8/layout/list1"/>
    <dgm:cxn modelId="{B334CC05-994C-4EC2-B475-C5C24C251C4A}" type="presParOf" srcId="{14FEF079-210A-44B4-AFE0-EAB38DD8E208}" destId="{06A23D72-CF29-4E14-91E2-2CDA73820F27}" srcOrd="1" destOrd="0" presId="urn:microsoft.com/office/officeart/2005/8/layout/list1"/>
    <dgm:cxn modelId="{1FED7014-7A8F-4009-A27D-6B6F4B418834}" type="presParOf" srcId="{8F4D6EDC-3E02-45DA-BE13-7A7606F5C96E}" destId="{083CA6DC-5C1D-4538-BAD5-45309EA67178}" srcOrd="1" destOrd="0" presId="urn:microsoft.com/office/officeart/2005/8/layout/list1"/>
    <dgm:cxn modelId="{605668BF-8131-4D6A-A6AA-A9B6E2D414C8}" type="presParOf" srcId="{8F4D6EDC-3E02-45DA-BE13-7A7606F5C96E}" destId="{35CCD49B-CF8D-4479-9DD7-608B4E0B296B}" srcOrd="2" destOrd="0" presId="urn:microsoft.com/office/officeart/2005/8/layout/list1"/>
    <dgm:cxn modelId="{9ADBB400-C6FC-4178-8CC1-AD8046162383}" type="presParOf" srcId="{8F4D6EDC-3E02-45DA-BE13-7A7606F5C96E}" destId="{9990344E-FB3E-474D-93CE-DB0094151CF9}" srcOrd="3" destOrd="0" presId="urn:microsoft.com/office/officeart/2005/8/layout/list1"/>
    <dgm:cxn modelId="{73D6F90E-5C0E-4EDA-AED5-F5E8425D7D23}" type="presParOf" srcId="{8F4D6EDC-3E02-45DA-BE13-7A7606F5C96E}" destId="{BEB8A166-D860-4DE0-BAED-9F9A9DE07DFC}" srcOrd="4" destOrd="0" presId="urn:microsoft.com/office/officeart/2005/8/layout/list1"/>
    <dgm:cxn modelId="{23040024-A3D2-48E8-A507-3613B16AE1E6}" type="presParOf" srcId="{BEB8A166-D860-4DE0-BAED-9F9A9DE07DFC}" destId="{FD2B8641-071A-4214-BCEE-162E55BA4AF2}" srcOrd="0" destOrd="0" presId="urn:microsoft.com/office/officeart/2005/8/layout/list1"/>
    <dgm:cxn modelId="{E0ED4392-0EED-4E43-94CF-DBB77B7D38BB}" type="presParOf" srcId="{BEB8A166-D860-4DE0-BAED-9F9A9DE07DFC}" destId="{DC57042A-2B99-443D-9AC0-E59B51A00851}" srcOrd="1" destOrd="0" presId="urn:microsoft.com/office/officeart/2005/8/layout/list1"/>
    <dgm:cxn modelId="{5BCC72B8-7712-4606-BCE7-438B45BA28EE}" type="presParOf" srcId="{8F4D6EDC-3E02-45DA-BE13-7A7606F5C96E}" destId="{529DE696-9DEB-4EDA-9BCE-CC61D9EE41A4}" srcOrd="5" destOrd="0" presId="urn:microsoft.com/office/officeart/2005/8/layout/list1"/>
    <dgm:cxn modelId="{CA6DF829-0B28-4748-8265-16590E7A6189}" type="presParOf" srcId="{8F4D6EDC-3E02-45DA-BE13-7A7606F5C96E}" destId="{C2B65514-E465-472E-B95D-53415281BA25}" srcOrd="6" destOrd="0" presId="urn:microsoft.com/office/officeart/2005/8/layout/list1"/>
    <dgm:cxn modelId="{BFF1D2EE-1894-4434-913C-53DC18AB9E6A}" type="presParOf" srcId="{8F4D6EDC-3E02-45DA-BE13-7A7606F5C96E}" destId="{970D2ED7-40F2-4722-B0ED-D228BB8C61B3}" srcOrd="7" destOrd="0" presId="urn:microsoft.com/office/officeart/2005/8/layout/list1"/>
    <dgm:cxn modelId="{8B94DE8C-5DE8-4ADE-921E-45ADC23D8505}" type="presParOf" srcId="{8F4D6EDC-3E02-45DA-BE13-7A7606F5C96E}" destId="{246168A5-F26A-4BB1-8E63-F743E9EDB77D}" srcOrd="8" destOrd="0" presId="urn:microsoft.com/office/officeart/2005/8/layout/list1"/>
    <dgm:cxn modelId="{6DF26153-C59C-4682-834A-800EB8215350}" type="presParOf" srcId="{246168A5-F26A-4BB1-8E63-F743E9EDB77D}" destId="{C5998006-D9A4-483B-BAF5-270BF002F45F}" srcOrd="0" destOrd="0" presId="urn:microsoft.com/office/officeart/2005/8/layout/list1"/>
    <dgm:cxn modelId="{A156B5A3-816D-4EE5-92E6-C3A534576519}" type="presParOf" srcId="{246168A5-F26A-4BB1-8E63-F743E9EDB77D}" destId="{063EB7CA-8E40-4A63-B3CD-7FC2AE1DBE34}" srcOrd="1" destOrd="0" presId="urn:microsoft.com/office/officeart/2005/8/layout/list1"/>
    <dgm:cxn modelId="{4977B552-6DF6-4DBB-BAE0-E3CE82995844}" type="presParOf" srcId="{8F4D6EDC-3E02-45DA-BE13-7A7606F5C96E}" destId="{22A27316-C674-4E5C-BBCE-5C2DB931E4A7}" srcOrd="9" destOrd="0" presId="urn:microsoft.com/office/officeart/2005/8/layout/list1"/>
    <dgm:cxn modelId="{65254E05-E4F2-42E9-B21F-9321DD2365DE}" type="presParOf" srcId="{8F4D6EDC-3E02-45DA-BE13-7A7606F5C96E}" destId="{9667FAE3-D3FC-4E6D-AE4E-A3D5EB7156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3,5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15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51E2D-32B6-4E7F-88B4-443A0F469128}" type="presOf" srcId="{DA4E21A5-45CC-4D3F-B5E9-812C3C59A2D7}" destId="{080AD672-98E0-468A-9033-E118D3089124}" srcOrd="0" destOrd="0" presId="urn:microsoft.com/office/officeart/2008/layout/SquareAccentList"/>
    <dgm:cxn modelId="{93708913-1404-47E1-B2D3-F9662D2ABE6C}" type="presOf" srcId="{B9682910-7DAF-4BCE-807A-C7FD9E4E7F5F}" destId="{ABAE1061-9E59-4D92-9F23-004234986717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EF3DC13B-4D8D-483D-B885-185BF8C85EAB}" type="presOf" srcId="{541B4CF0-8441-45DE-90A5-F2BD05CBA853}" destId="{D801DC64-ACBE-43E4-85F7-1020B1A783AA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A6B2EFBB-C229-4C1A-BB98-C7A41443836E}" type="presOf" srcId="{48DE0408-7106-4328-B927-B94E4E08C23C}" destId="{79061B4C-A516-4DE1-843A-A8399C3F6E29}" srcOrd="0" destOrd="0" presId="urn:microsoft.com/office/officeart/2008/layout/SquareAccentList"/>
    <dgm:cxn modelId="{B233F16C-59EF-4399-A231-A23A00F93A86}" type="presOf" srcId="{CD1EE79C-ACFB-4903-9CC5-4E10D01FABCE}" destId="{057E335B-1089-41DE-A232-5F04A01F7292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AA95DB1A-076D-4D4C-867D-F18D87AB4A05}" type="presParOf" srcId="{080AD672-98E0-468A-9033-E118D3089124}" destId="{26ED6C11-D917-4992-AD38-C2B136560021}" srcOrd="0" destOrd="0" presId="urn:microsoft.com/office/officeart/2008/layout/SquareAccentList"/>
    <dgm:cxn modelId="{31DB446E-7C24-43A7-9365-1DFC9BF9D12F}" type="presParOf" srcId="{26ED6C11-D917-4992-AD38-C2B136560021}" destId="{FBDF83F6-BAA9-42B5-AC5A-AF25D9AF5C21}" srcOrd="0" destOrd="0" presId="urn:microsoft.com/office/officeart/2008/layout/SquareAccentList"/>
    <dgm:cxn modelId="{57083963-44FC-4742-ADE0-8D91E4450F52}" type="presParOf" srcId="{FBDF83F6-BAA9-42B5-AC5A-AF25D9AF5C21}" destId="{2BC3BA65-006F-4B00-B149-15E870758AFF}" srcOrd="0" destOrd="0" presId="urn:microsoft.com/office/officeart/2008/layout/SquareAccentList"/>
    <dgm:cxn modelId="{60942259-4A7B-4D0E-872C-E8B666E05342}" type="presParOf" srcId="{FBDF83F6-BAA9-42B5-AC5A-AF25D9AF5C21}" destId="{E5BD7EB9-EB2F-4A90-AE4F-7B4F52008079}" srcOrd="1" destOrd="0" presId="urn:microsoft.com/office/officeart/2008/layout/SquareAccentList"/>
    <dgm:cxn modelId="{34626C31-5F24-4B96-97AB-91662B729C9D}" type="presParOf" srcId="{FBDF83F6-BAA9-42B5-AC5A-AF25D9AF5C21}" destId="{D801DC64-ACBE-43E4-85F7-1020B1A783AA}" srcOrd="2" destOrd="0" presId="urn:microsoft.com/office/officeart/2008/layout/SquareAccentList"/>
    <dgm:cxn modelId="{836B3180-C81A-4420-83FA-D0DF3FC23C96}" type="presParOf" srcId="{26ED6C11-D917-4992-AD38-C2B136560021}" destId="{9DC9EF1C-190A-4FF0-8BFF-319E65935CA1}" srcOrd="1" destOrd="0" presId="urn:microsoft.com/office/officeart/2008/layout/SquareAccentList"/>
    <dgm:cxn modelId="{D3C2B5F5-6D71-4C84-9B36-F8F84732BB06}" type="presParOf" srcId="{9DC9EF1C-190A-4FF0-8BFF-319E65935CA1}" destId="{D57C952F-80ED-4955-AA8A-D12E3F3BBAD1}" srcOrd="0" destOrd="0" presId="urn:microsoft.com/office/officeart/2008/layout/SquareAccentList"/>
    <dgm:cxn modelId="{798DA0AE-B786-42F6-AB9E-DD5B00EA0B41}" type="presParOf" srcId="{D57C952F-80ED-4955-AA8A-D12E3F3BBAD1}" destId="{9063AB8C-9B78-4C4A-892C-888667190890}" srcOrd="0" destOrd="0" presId="urn:microsoft.com/office/officeart/2008/layout/SquareAccentList"/>
    <dgm:cxn modelId="{6E120EA4-F102-4423-8427-F6E642682138}" type="presParOf" srcId="{D57C952F-80ED-4955-AA8A-D12E3F3BBAD1}" destId="{057E335B-1089-41DE-A232-5F04A01F7292}" srcOrd="1" destOrd="0" presId="urn:microsoft.com/office/officeart/2008/layout/SquareAccentList"/>
    <dgm:cxn modelId="{114DA97F-0066-4F07-9F45-2279820066DB}" type="presParOf" srcId="{080AD672-98E0-468A-9033-E118D3089124}" destId="{96FCB3BA-3FBB-40A7-81FC-A29E4B169D9D}" srcOrd="1" destOrd="0" presId="urn:microsoft.com/office/officeart/2008/layout/SquareAccentList"/>
    <dgm:cxn modelId="{6956A7CC-5654-4BA1-8CBC-D107476D7545}" type="presParOf" srcId="{96FCB3BA-3FBB-40A7-81FC-A29E4B169D9D}" destId="{B4C9C9ED-9266-42A0-94DB-2D029F254E62}" srcOrd="0" destOrd="0" presId="urn:microsoft.com/office/officeart/2008/layout/SquareAccentList"/>
    <dgm:cxn modelId="{72B1AC8B-0C9F-4CE4-B71B-23F5ADCF4273}" type="presParOf" srcId="{B4C9C9ED-9266-42A0-94DB-2D029F254E62}" destId="{22933804-4CAC-4C05-9FFE-FD5B38CD2D1E}" srcOrd="0" destOrd="0" presId="urn:microsoft.com/office/officeart/2008/layout/SquareAccentList"/>
    <dgm:cxn modelId="{D58A0335-8F29-4FED-9042-3EE69B71D6BD}" type="presParOf" srcId="{B4C9C9ED-9266-42A0-94DB-2D029F254E62}" destId="{96901C5D-823B-47F8-9350-0E59FD973900}" srcOrd="1" destOrd="0" presId="urn:microsoft.com/office/officeart/2008/layout/SquareAccentList"/>
    <dgm:cxn modelId="{9014FBE3-FE89-4011-8F7B-F6526DAEC190}" type="presParOf" srcId="{B4C9C9ED-9266-42A0-94DB-2D029F254E62}" destId="{79061B4C-A516-4DE1-843A-A8399C3F6E29}" srcOrd="2" destOrd="0" presId="urn:microsoft.com/office/officeart/2008/layout/SquareAccentList"/>
    <dgm:cxn modelId="{9AA3173E-8C77-46A1-A222-959F32B1D914}" type="presParOf" srcId="{96FCB3BA-3FBB-40A7-81FC-A29E4B169D9D}" destId="{C6B0781C-905B-4F27-8E67-2E61214AA33F}" srcOrd="1" destOrd="0" presId="urn:microsoft.com/office/officeart/2008/layout/SquareAccentList"/>
    <dgm:cxn modelId="{5E4DAF87-BF9F-49F5-B902-E36698F53B06}" type="presParOf" srcId="{C6B0781C-905B-4F27-8E67-2E61214AA33F}" destId="{00341CDD-1118-4EC5-8406-6078372E2880}" srcOrd="0" destOrd="0" presId="urn:microsoft.com/office/officeart/2008/layout/SquareAccentList"/>
    <dgm:cxn modelId="{37714E6A-0C89-418C-88B4-DBD29647B40D}" type="presParOf" srcId="{00341CDD-1118-4EC5-8406-6078372E2880}" destId="{3277CAED-6CB5-4AD1-9D98-BE9D19B7FE9A}" srcOrd="0" destOrd="0" presId="urn:microsoft.com/office/officeart/2008/layout/SquareAccentList"/>
    <dgm:cxn modelId="{94066BF9-C4C9-4503-A4D6-1DC2E4071B9D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5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8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366890F-F96E-4B38-A193-B0C994C8A861}" type="presOf" srcId="{DA4E21A5-45CC-4D3F-B5E9-812C3C59A2D7}" destId="{080AD672-98E0-468A-9033-E118D3089124}" srcOrd="0" destOrd="0" presId="urn:microsoft.com/office/officeart/2008/layout/SquareAccentList"/>
    <dgm:cxn modelId="{C7DF3A8E-FBB1-403C-9E99-8E481E527D7E}" type="presOf" srcId="{B9682910-7DAF-4BCE-807A-C7FD9E4E7F5F}" destId="{ABAE1061-9E59-4D92-9F23-004234986717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98CBE678-8B6E-4B85-80B0-621EEF3ED476}" type="presOf" srcId="{CD1EE79C-ACFB-4903-9CC5-4E10D01FABCE}" destId="{057E335B-1089-41DE-A232-5F04A01F7292}" srcOrd="0" destOrd="0" presId="urn:microsoft.com/office/officeart/2008/layout/SquareAccentList"/>
    <dgm:cxn modelId="{427B96C4-6F4D-45B5-9ADE-7035C9554E21}" type="presOf" srcId="{48DE0408-7106-4328-B927-B94E4E08C23C}" destId="{79061B4C-A516-4DE1-843A-A8399C3F6E29}" srcOrd="0" destOrd="0" presId="urn:microsoft.com/office/officeart/2008/layout/SquareAccentList"/>
    <dgm:cxn modelId="{31DE2A90-647C-466E-B9EE-D6F7B8A1FEA4}" type="presOf" srcId="{541B4CF0-8441-45DE-90A5-F2BD05CBA853}" destId="{D801DC64-ACBE-43E4-85F7-1020B1A783AA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1518716C-5334-4AB9-981E-3FF74C1C65C3}" type="presParOf" srcId="{080AD672-98E0-468A-9033-E118D3089124}" destId="{26ED6C11-D917-4992-AD38-C2B136560021}" srcOrd="0" destOrd="0" presId="urn:microsoft.com/office/officeart/2008/layout/SquareAccentList"/>
    <dgm:cxn modelId="{E0027728-0B7A-41E4-868C-F67F59A82590}" type="presParOf" srcId="{26ED6C11-D917-4992-AD38-C2B136560021}" destId="{FBDF83F6-BAA9-42B5-AC5A-AF25D9AF5C21}" srcOrd="0" destOrd="0" presId="urn:microsoft.com/office/officeart/2008/layout/SquareAccentList"/>
    <dgm:cxn modelId="{F9FC4ADA-4669-4150-93C5-994954E3BB13}" type="presParOf" srcId="{FBDF83F6-BAA9-42B5-AC5A-AF25D9AF5C21}" destId="{2BC3BA65-006F-4B00-B149-15E870758AFF}" srcOrd="0" destOrd="0" presId="urn:microsoft.com/office/officeart/2008/layout/SquareAccentList"/>
    <dgm:cxn modelId="{89BDB2BD-9945-4BD3-BBA4-6C7DB823049E}" type="presParOf" srcId="{FBDF83F6-BAA9-42B5-AC5A-AF25D9AF5C21}" destId="{E5BD7EB9-EB2F-4A90-AE4F-7B4F52008079}" srcOrd="1" destOrd="0" presId="urn:microsoft.com/office/officeart/2008/layout/SquareAccentList"/>
    <dgm:cxn modelId="{E56463CA-64A7-46D9-A9A5-CA7E5BEF63F2}" type="presParOf" srcId="{FBDF83F6-BAA9-42B5-AC5A-AF25D9AF5C21}" destId="{D801DC64-ACBE-43E4-85F7-1020B1A783AA}" srcOrd="2" destOrd="0" presId="urn:microsoft.com/office/officeart/2008/layout/SquareAccentList"/>
    <dgm:cxn modelId="{1DF4CD6B-AD3F-4B19-9516-618F15899CF1}" type="presParOf" srcId="{26ED6C11-D917-4992-AD38-C2B136560021}" destId="{9DC9EF1C-190A-4FF0-8BFF-319E65935CA1}" srcOrd="1" destOrd="0" presId="urn:microsoft.com/office/officeart/2008/layout/SquareAccentList"/>
    <dgm:cxn modelId="{FE8E6280-FC41-464C-8D5B-A3ED69391E39}" type="presParOf" srcId="{9DC9EF1C-190A-4FF0-8BFF-319E65935CA1}" destId="{D57C952F-80ED-4955-AA8A-D12E3F3BBAD1}" srcOrd="0" destOrd="0" presId="urn:microsoft.com/office/officeart/2008/layout/SquareAccentList"/>
    <dgm:cxn modelId="{722E99D6-01D6-4C24-A779-6A6C0D89A0C6}" type="presParOf" srcId="{D57C952F-80ED-4955-AA8A-D12E3F3BBAD1}" destId="{9063AB8C-9B78-4C4A-892C-888667190890}" srcOrd="0" destOrd="0" presId="urn:microsoft.com/office/officeart/2008/layout/SquareAccentList"/>
    <dgm:cxn modelId="{CAD35AB1-0494-458E-AD61-D2668C22568E}" type="presParOf" srcId="{D57C952F-80ED-4955-AA8A-D12E3F3BBAD1}" destId="{057E335B-1089-41DE-A232-5F04A01F7292}" srcOrd="1" destOrd="0" presId="urn:microsoft.com/office/officeart/2008/layout/SquareAccentList"/>
    <dgm:cxn modelId="{3695C19B-76DE-4A38-8995-9DEF8346FDF4}" type="presParOf" srcId="{080AD672-98E0-468A-9033-E118D3089124}" destId="{96FCB3BA-3FBB-40A7-81FC-A29E4B169D9D}" srcOrd="1" destOrd="0" presId="urn:microsoft.com/office/officeart/2008/layout/SquareAccentList"/>
    <dgm:cxn modelId="{CD1F877C-ACC2-453E-93D2-29C1D7DD73E8}" type="presParOf" srcId="{96FCB3BA-3FBB-40A7-81FC-A29E4B169D9D}" destId="{B4C9C9ED-9266-42A0-94DB-2D029F254E62}" srcOrd="0" destOrd="0" presId="urn:microsoft.com/office/officeart/2008/layout/SquareAccentList"/>
    <dgm:cxn modelId="{39A37636-AB95-4A0F-A7A8-73B8E59F3BA1}" type="presParOf" srcId="{B4C9C9ED-9266-42A0-94DB-2D029F254E62}" destId="{22933804-4CAC-4C05-9FFE-FD5B38CD2D1E}" srcOrd="0" destOrd="0" presId="urn:microsoft.com/office/officeart/2008/layout/SquareAccentList"/>
    <dgm:cxn modelId="{B3EE62F2-041F-4A28-82E4-21C0EACA3F93}" type="presParOf" srcId="{B4C9C9ED-9266-42A0-94DB-2D029F254E62}" destId="{96901C5D-823B-47F8-9350-0E59FD973900}" srcOrd="1" destOrd="0" presId="urn:microsoft.com/office/officeart/2008/layout/SquareAccentList"/>
    <dgm:cxn modelId="{FF61CC75-A92D-4878-AA51-97B13237C7AF}" type="presParOf" srcId="{B4C9C9ED-9266-42A0-94DB-2D029F254E62}" destId="{79061B4C-A516-4DE1-843A-A8399C3F6E29}" srcOrd="2" destOrd="0" presId="urn:microsoft.com/office/officeart/2008/layout/SquareAccentList"/>
    <dgm:cxn modelId="{D3A830DF-875C-4F0A-95AE-10BA6C1B91F9}" type="presParOf" srcId="{96FCB3BA-3FBB-40A7-81FC-A29E4B169D9D}" destId="{C6B0781C-905B-4F27-8E67-2E61214AA33F}" srcOrd="1" destOrd="0" presId="urn:microsoft.com/office/officeart/2008/layout/SquareAccentList"/>
    <dgm:cxn modelId="{EEC6A053-4F2D-4A22-985D-C733D86F1A54}" type="presParOf" srcId="{C6B0781C-905B-4F27-8E67-2E61214AA33F}" destId="{00341CDD-1118-4EC5-8406-6078372E2880}" srcOrd="0" destOrd="0" presId="urn:microsoft.com/office/officeart/2008/layout/SquareAccentList"/>
    <dgm:cxn modelId="{EA02ACDE-1B5B-42E5-929E-8B4063A03B34}" type="presParOf" srcId="{00341CDD-1118-4EC5-8406-6078372E2880}" destId="{3277CAED-6CB5-4AD1-9D98-BE9D19B7FE9A}" srcOrd="0" destOrd="0" presId="urn:microsoft.com/office/officeart/2008/layout/SquareAccentList"/>
    <dgm:cxn modelId="{11313B6D-493C-4C59-97F5-C2AD28B4FBAA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8 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30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B9F01A-316A-47F3-B577-244B4D5D71BD}" type="presOf" srcId="{DA4E21A5-45CC-4D3F-B5E9-812C3C59A2D7}" destId="{080AD672-98E0-468A-9033-E118D3089124}" srcOrd="0" destOrd="0" presId="urn:microsoft.com/office/officeart/2008/layout/SquareAccentList"/>
    <dgm:cxn modelId="{EF33BF9E-D621-4012-877A-98FBA78A0FAD}" type="presOf" srcId="{48DE0408-7106-4328-B927-B94E4E08C23C}" destId="{79061B4C-A516-4DE1-843A-A8399C3F6E29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5862605A-CC54-47D0-A9BF-F293E1B36C89}" type="presOf" srcId="{B9682910-7DAF-4BCE-807A-C7FD9E4E7F5F}" destId="{ABAE1061-9E59-4D92-9F23-004234986717}" srcOrd="0" destOrd="0" presId="urn:microsoft.com/office/officeart/2008/layout/SquareAccentList"/>
    <dgm:cxn modelId="{21D52618-09F7-4903-A442-BC43FD17712C}" type="presOf" srcId="{541B4CF0-8441-45DE-90A5-F2BD05CBA853}" destId="{D801DC64-ACBE-43E4-85F7-1020B1A783AA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D29C21A5-E657-4C27-9316-89F4865A316D}" type="presOf" srcId="{CD1EE79C-ACFB-4903-9CC5-4E10D01FABCE}" destId="{057E335B-1089-41DE-A232-5F04A01F7292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F4808B73-A7A2-42C1-B3F9-D560BD056CBC}" type="presParOf" srcId="{080AD672-98E0-468A-9033-E118D3089124}" destId="{26ED6C11-D917-4992-AD38-C2B136560021}" srcOrd="0" destOrd="0" presId="urn:microsoft.com/office/officeart/2008/layout/SquareAccentList"/>
    <dgm:cxn modelId="{E692CBB7-53AD-4E1C-AFD0-234872964E1E}" type="presParOf" srcId="{26ED6C11-D917-4992-AD38-C2B136560021}" destId="{FBDF83F6-BAA9-42B5-AC5A-AF25D9AF5C21}" srcOrd="0" destOrd="0" presId="urn:microsoft.com/office/officeart/2008/layout/SquareAccentList"/>
    <dgm:cxn modelId="{16490FD9-F738-4FAA-869A-5D395310B0E9}" type="presParOf" srcId="{FBDF83F6-BAA9-42B5-AC5A-AF25D9AF5C21}" destId="{2BC3BA65-006F-4B00-B149-15E870758AFF}" srcOrd="0" destOrd="0" presId="urn:microsoft.com/office/officeart/2008/layout/SquareAccentList"/>
    <dgm:cxn modelId="{B9DBE96A-8D78-4E67-B874-886F1A979139}" type="presParOf" srcId="{FBDF83F6-BAA9-42B5-AC5A-AF25D9AF5C21}" destId="{E5BD7EB9-EB2F-4A90-AE4F-7B4F52008079}" srcOrd="1" destOrd="0" presId="urn:microsoft.com/office/officeart/2008/layout/SquareAccentList"/>
    <dgm:cxn modelId="{78390E49-0236-46D2-8DB5-E2AC04C4CACC}" type="presParOf" srcId="{FBDF83F6-BAA9-42B5-AC5A-AF25D9AF5C21}" destId="{D801DC64-ACBE-43E4-85F7-1020B1A783AA}" srcOrd="2" destOrd="0" presId="urn:microsoft.com/office/officeart/2008/layout/SquareAccentList"/>
    <dgm:cxn modelId="{22F31929-6C40-4034-A20A-BAAE06B6FBA8}" type="presParOf" srcId="{26ED6C11-D917-4992-AD38-C2B136560021}" destId="{9DC9EF1C-190A-4FF0-8BFF-319E65935CA1}" srcOrd="1" destOrd="0" presId="urn:microsoft.com/office/officeart/2008/layout/SquareAccentList"/>
    <dgm:cxn modelId="{4D94FE15-6E5A-4114-8785-CEA214545F43}" type="presParOf" srcId="{9DC9EF1C-190A-4FF0-8BFF-319E65935CA1}" destId="{D57C952F-80ED-4955-AA8A-D12E3F3BBAD1}" srcOrd="0" destOrd="0" presId="urn:microsoft.com/office/officeart/2008/layout/SquareAccentList"/>
    <dgm:cxn modelId="{F5F7F393-4FD1-4F87-A37A-7F0A84B08EF4}" type="presParOf" srcId="{D57C952F-80ED-4955-AA8A-D12E3F3BBAD1}" destId="{9063AB8C-9B78-4C4A-892C-888667190890}" srcOrd="0" destOrd="0" presId="urn:microsoft.com/office/officeart/2008/layout/SquareAccentList"/>
    <dgm:cxn modelId="{82ECCB31-E6BF-48A5-B6CE-DF65721182A1}" type="presParOf" srcId="{D57C952F-80ED-4955-AA8A-D12E3F3BBAD1}" destId="{057E335B-1089-41DE-A232-5F04A01F7292}" srcOrd="1" destOrd="0" presId="urn:microsoft.com/office/officeart/2008/layout/SquareAccentList"/>
    <dgm:cxn modelId="{83771B16-509E-4F5A-9074-A4514949EB43}" type="presParOf" srcId="{080AD672-98E0-468A-9033-E118D3089124}" destId="{96FCB3BA-3FBB-40A7-81FC-A29E4B169D9D}" srcOrd="1" destOrd="0" presId="urn:microsoft.com/office/officeart/2008/layout/SquareAccentList"/>
    <dgm:cxn modelId="{ED09B181-0F19-47B2-952C-C2F620FC8654}" type="presParOf" srcId="{96FCB3BA-3FBB-40A7-81FC-A29E4B169D9D}" destId="{B4C9C9ED-9266-42A0-94DB-2D029F254E62}" srcOrd="0" destOrd="0" presId="urn:microsoft.com/office/officeart/2008/layout/SquareAccentList"/>
    <dgm:cxn modelId="{0A3DBD8D-3496-40F8-BAAB-266242246BC3}" type="presParOf" srcId="{B4C9C9ED-9266-42A0-94DB-2D029F254E62}" destId="{22933804-4CAC-4C05-9FFE-FD5B38CD2D1E}" srcOrd="0" destOrd="0" presId="urn:microsoft.com/office/officeart/2008/layout/SquareAccentList"/>
    <dgm:cxn modelId="{BBA01961-4F0A-4012-B87E-5CC55C4A2F81}" type="presParOf" srcId="{B4C9C9ED-9266-42A0-94DB-2D029F254E62}" destId="{96901C5D-823B-47F8-9350-0E59FD973900}" srcOrd="1" destOrd="0" presId="urn:microsoft.com/office/officeart/2008/layout/SquareAccentList"/>
    <dgm:cxn modelId="{A586922D-A4BB-4EBB-BA10-C08848C8C007}" type="presParOf" srcId="{B4C9C9ED-9266-42A0-94DB-2D029F254E62}" destId="{79061B4C-A516-4DE1-843A-A8399C3F6E29}" srcOrd="2" destOrd="0" presId="urn:microsoft.com/office/officeart/2008/layout/SquareAccentList"/>
    <dgm:cxn modelId="{F7759AD4-3058-45FE-88F6-79DB4120ABD1}" type="presParOf" srcId="{96FCB3BA-3FBB-40A7-81FC-A29E4B169D9D}" destId="{C6B0781C-905B-4F27-8E67-2E61214AA33F}" srcOrd="1" destOrd="0" presId="urn:microsoft.com/office/officeart/2008/layout/SquareAccentList"/>
    <dgm:cxn modelId="{2544042B-8CFE-4F1A-B3C5-8274BCA4140A}" type="presParOf" srcId="{C6B0781C-905B-4F27-8E67-2E61214AA33F}" destId="{00341CDD-1118-4EC5-8406-6078372E2880}" srcOrd="0" destOrd="0" presId="urn:microsoft.com/office/officeart/2008/layout/SquareAccentList"/>
    <dgm:cxn modelId="{C29049A1-5AED-4EA0-9F71-3DFF20B200E1}" type="presParOf" srcId="{00341CDD-1118-4EC5-8406-6078372E2880}" destId="{3277CAED-6CB5-4AD1-9D98-BE9D19B7FE9A}" srcOrd="0" destOrd="0" presId="urn:microsoft.com/office/officeart/2008/layout/SquareAccentList"/>
    <dgm:cxn modelId="{213D3FFF-A0BA-427F-A287-AC94E9CD6F27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10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34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A802EE-1D20-49C6-A67A-983D0E34D9D1}" type="presOf" srcId="{541B4CF0-8441-45DE-90A5-F2BD05CBA853}" destId="{D801DC64-ACBE-43E4-85F7-1020B1A783AA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E5E14BC2-1647-4DA3-96DD-E56A029DEAEB}" type="presOf" srcId="{DA4E21A5-45CC-4D3F-B5E9-812C3C59A2D7}" destId="{080AD672-98E0-468A-9033-E118D3089124}" srcOrd="0" destOrd="0" presId="urn:microsoft.com/office/officeart/2008/layout/SquareAccentList"/>
    <dgm:cxn modelId="{946ADE43-EC66-4026-B881-A5B0A45E94CF}" type="presOf" srcId="{B9682910-7DAF-4BCE-807A-C7FD9E4E7F5F}" destId="{ABAE1061-9E59-4D92-9F23-004234986717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4CE6C472-8991-4646-AB94-43A0C06F711D}" type="presOf" srcId="{CD1EE79C-ACFB-4903-9CC5-4E10D01FABCE}" destId="{057E335B-1089-41DE-A232-5F04A01F7292}" srcOrd="0" destOrd="0" presId="urn:microsoft.com/office/officeart/2008/layout/SquareAccentList"/>
    <dgm:cxn modelId="{07E8F27E-8CAB-40F2-BBB1-761B09C31250}" type="presOf" srcId="{48DE0408-7106-4328-B927-B94E4E08C23C}" destId="{79061B4C-A516-4DE1-843A-A8399C3F6E29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1F3C00AC-01C3-4761-9CC1-9FE788E971A2}" type="presParOf" srcId="{080AD672-98E0-468A-9033-E118D3089124}" destId="{26ED6C11-D917-4992-AD38-C2B136560021}" srcOrd="0" destOrd="0" presId="urn:microsoft.com/office/officeart/2008/layout/SquareAccentList"/>
    <dgm:cxn modelId="{63305933-8B5C-4486-95BC-293D399999A4}" type="presParOf" srcId="{26ED6C11-D917-4992-AD38-C2B136560021}" destId="{FBDF83F6-BAA9-42B5-AC5A-AF25D9AF5C21}" srcOrd="0" destOrd="0" presId="urn:microsoft.com/office/officeart/2008/layout/SquareAccentList"/>
    <dgm:cxn modelId="{27170F19-BFD6-47BB-B4CE-D819BB418EBD}" type="presParOf" srcId="{FBDF83F6-BAA9-42B5-AC5A-AF25D9AF5C21}" destId="{2BC3BA65-006F-4B00-B149-15E870758AFF}" srcOrd="0" destOrd="0" presId="urn:microsoft.com/office/officeart/2008/layout/SquareAccentList"/>
    <dgm:cxn modelId="{4FAC93C1-DB30-4312-9E82-CFCCF1633F9C}" type="presParOf" srcId="{FBDF83F6-BAA9-42B5-AC5A-AF25D9AF5C21}" destId="{E5BD7EB9-EB2F-4A90-AE4F-7B4F52008079}" srcOrd="1" destOrd="0" presId="urn:microsoft.com/office/officeart/2008/layout/SquareAccentList"/>
    <dgm:cxn modelId="{12EF2679-A5A5-4FB6-AE26-6A5B34CDC7DA}" type="presParOf" srcId="{FBDF83F6-BAA9-42B5-AC5A-AF25D9AF5C21}" destId="{D801DC64-ACBE-43E4-85F7-1020B1A783AA}" srcOrd="2" destOrd="0" presId="urn:microsoft.com/office/officeart/2008/layout/SquareAccentList"/>
    <dgm:cxn modelId="{53CE8E51-8B20-4E4D-93EC-C019B30ED1A3}" type="presParOf" srcId="{26ED6C11-D917-4992-AD38-C2B136560021}" destId="{9DC9EF1C-190A-4FF0-8BFF-319E65935CA1}" srcOrd="1" destOrd="0" presId="urn:microsoft.com/office/officeart/2008/layout/SquareAccentList"/>
    <dgm:cxn modelId="{48FA4A9C-2686-45B2-A339-ADF88E59D362}" type="presParOf" srcId="{9DC9EF1C-190A-4FF0-8BFF-319E65935CA1}" destId="{D57C952F-80ED-4955-AA8A-D12E3F3BBAD1}" srcOrd="0" destOrd="0" presId="urn:microsoft.com/office/officeart/2008/layout/SquareAccentList"/>
    <dgm:cxn modelId="{906A3A05-FF22-4149-8D52-3CD9C4528124}" type="presParOf" srcId="{D57C952F-80ED-4955-AA8A-D12E3F3BBAD1}" destId="{9063AB8C-9B78-4C4A-892C-888667190890}" srcOrd="0" destOrd="0" presId="urn:microsoft.com/office/officeart/2008/layout/SquareAccentList"/>
    <dgm:cxn modelId="{785BA357-8B20-4AB0-BBFF-0064B4935C7E}" type="presParOf" srcId="{D57C952F-80ED-4955-AA8A-D12E3F3BBAD1}" destId="{057E335B-1089-41DE-A232-5F04A01F7292}" srcOrd="1" destOrd="0" presId="urn:microsoft.com/office/officeart/2008/layout/SquareAccentList"/>
    <dgm:cxn modelId="{37EFDF8A-39DB-4C9C-A19E-DA204F4B51B0}" type="presParOf" srcId="{080AD672-98E0-468A-9033-E118D3089124}" destId="{96FCB3BA-3FBB-40A7-81FC-A29E4B169D9D}" srcOrd="1" destOrd="0" presId="urn:microsoft.com/office/officeart/2008/layout/SquareAccentList"/>
    <dgm:cxn modelId="{4536D1EE-3AE3-4DCB-9783-F33EA3E1CAF1}" type="presParOf" srcId="{96FCB3BA-3FBB-40A7-81FC-A29E4B169D9D}" destId="{B4C9C9ED-9266-42A0-94DB-2D029F254E62}" srcOrd="0" destOrd="0" presId="urn:microsoft.com/office/officeart/2008/layout/SquareAccentList"/>
    <dgm:cxn modelId="{D4BA6E9F-1442-4F3B-B291-CAAAAAA4A1FA}" type="presParOf" srcId="{B4C9C9ED-9266-42A0-94DB-2D029F254E62}" destId="{22933804-4CAC-4C05-9FFE-FD5B38CD2D1E}" srcOrd="0" destOrd="0" presId="urn:microsoft.com/office/officeart/2008/layout/SquareAccentList"/>
    <dgm:cxn modelId="{B2C24FD1-0791-4110-9B54-FB0EEA10EE91}" type="presParOf" srcId="{B4C9C9ED-9266-42A0-94DB-2D029F254E62}" destId="{96901C5D-823B-47F8-9350-0E59FD973900}" srcOrd="1" destOrd="0" presId="urn:microsoft.com/office/officeart/2008/layout/SquareAccentList"/>
    <dgm:cxn modelId="{8D3FDAC2-6AD2-4F97-9FC3-503CC16EA7BB}" type="presParOf" srcId="{B4C9C9ED-9266-42A0-94DB-2D029F254E62}" destId="{79061B4C-A516-4DE1-843A-A8399C3F6E29}" srcOrd="2" destOrd="0" presId="urn:microsoft.com/office/officeart/2008/layout/SquareAccentList"/>
    <dgm:cxn modelId="{E1C592A9-A26E-4243-A16F-27DE25BCE9D7}" type="presParOf" srcId="{96FCB3BA-3FBB-40A7-81FC-A29E4B169D9D}" destId="{C6B0781C-905B-4F27-8E67-2E61214AA33F}" srcOrd="1" destOrd="0" presId="urn:microsoft.com/office/officeart/2008/layout/SquareAccentList"/>
    <dgm:cxn modelId="{85B3D7D8-FFAD-4D5B-AE0B-767B5F92E449}" type="presParOf" srcId="{C6B0781C-905B-4F27-8E67-2E61214AA33F}" destId="{00341CDD-1118-4EC5-8406-6078372E2880}" srcOrd="0" destOrd="0" presId="urn:microsoft.com/office/officeart/2008/layout/SquareAccentList"/>
    <dgm:cxn modelId="{1EB2B577-70D6-42DA-A45A-EDCBAB6AB2AC}" type="presParOf" srcId="{00341CDD-1118-4EC5-8406-6078372E2880}" destId="{3277CAED-6CB5-4AD1-9D98-BE9D19B7FE9A}" srcOrd="0" destOrd="0" presId="urn:microsoft.com/office/officeart/2008/layout/SquareAccentList"/>
    <dgm:cxn modelId="{51A25BFA-11BD-4EDE-8478-90D7FE7A5152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D4521A8-AD4F-476C-BC65-A70C5B2C6353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B8B51C7B-3040-4BCB-9B69-FC7D2CEAC17F}">
      <dgm:prSet phldrT="[Texto]"/>
      <dgm:spPr/>
      <dgm:t>
        <a:bodyPr/>
        <a:lstStyle/>
        <a:p>
          <a:r>
            <a:rPr lang="es-BO" dirty="0" smtClean="0"/>
            <a:t>PRODUCCION BOLIVIA</a:t>
          </a:r>
          <a:endParaRPr lang="en-US" dirty="0"/>
        </a:p>
      </dgm:t>
    </dgm:pt>
    <dgm:pt modelId="{8EA12AC1-8D44-4CA2-BA95-2199248405D9}" type="parTrans" cxnId="{21165525-C09B-49EF-A5DE-80A111A85D86}">
      <dgm:prSet/>
      <dgm:spPr/>
      <dgm:t>
        <a:bodyPr/>
        <a:lstStyle/>
        <a:p>
          <a:endParaRPr lang="en-US"/>
        </a:p>
      </dgm:t>
    </dgm:pt>
    <dgm:pt modelId="{86AC043C-3EC6-491A-86DF-913E1E3123CA}" type="sibTrans" cxnId="{21165525-C09B-49EF-A5DE-80A111A85D86}">
      <dgm:prSet/>
      <dgm:spPr/>
      <dgm:t>
        <a:bodyPr/>
        <a:lstStyle/>
        <a:p>
          <a:endParaRPr lang="en-US"/>
        </a:p>
      </dgm:t>
    </dgm:pt>
    <dgm:pt modelId="{AB5E3DF7-0137-4816-A3ED-756E4F8F94F3}">
      <dgm:prSet phldrT="[Texto]"/>
      <dgm:spPr/>
      <dgm:t>
        <a:bodyPr/>
        <a:lstStyle/>
        <a:p>
          <a:r>
            <a:rPr lang="es-BO" dirty="0" smtClean="0"/>
            <a:t>RELACION COSTO DE VIDA</a:t>
          </a:r>
          <a:endParaRPr lang="en-US" dirty="0"/>
        </a:p>
      </dgm:t>
    </dgm:pt>
    <dgm:pt modelId="{C7A75BC1-30D1-4696-B5DD-466ACBF495AE}" type="parTrans" cxnId="{4B2E61FE-EB45-4D37-BA31-38AAFB86D731}">
      <dgm:prSet/>
      <dgm:spPr/>
      <dgm:t>
        <a:bodyPr/>
        <a:lstStyle/>
        <a:p>
          <a:endParaRPr lang="en-US"/>
        </a:p>
      </dgm:t>
    </dgm:pt>
    <dgm:pt modelId="{2C32FB90-8DAE-4DE5-9BC9-BC35A75E5692}" type="sibTrans" cxnId="{4B2E61FE-EB45-4D37-BA31-38AAFB86D731}">
      <dgm:prSet/>
      <dgm:spPr/>
      <dgm:t>
        <a:bodyPr/>
        <a:lstStyle/>
        <a:p>
          <a:endParaRPr lang="en-US"/>
        </a:p>
      </dgm:t>
    </dgm:pt>
    <dgm:pt modelId="{4134E670-CB5C-4E62-8662-A8FC576BF9E6}">
      <dgm:prSet phldrT="[Texto]"/>
      <dgm:spPr/>
      <dgm:t>
        <a:bodyPr/>
        <a:lstStyle/>
        <a:p>
          <a:r>
            <a:rPr lang="es-BO" dirty="0" smtClean="0"/>
            <a:t>PRODUCCION EN EE.UU</a:t>
          </a:r>
          <a:endParaRPr lang="en-US" dirty="0"/>
        </a:p>
      </dgm:t>
    </dgm:pt>
    <dgm:pt modelId="{26034C4B-86B9-41DD-B7A1-4912CE344D5B}" type="parTrans" cxnId="{BD534F98-ACA2-4C3E-99C4-FA0F61FA0D8B}">
      <dgm:prSet/>
      <dgm:spPr/>
      <dgm:t>
        <a:bodyPr/>
        <a:lstStyle/>
        <a:p>
          <a:endParaRPr lang="en-US"/>
        </a:p>
      </dgm:t>
    </dgm:pt>
    <dgm:pt modelId="{7BEC6985-4E6E-4F3B-BF8E-0AB039572CCF}" type="sibTrans" cxnId="{BD534F98-ACA2-4C3E-99C4-FA0F61FA0D8B}">
      <dgm:prSet/>
      <dgm:spPr/>
      <dgm:t>
        <a:bodyPr/>
        <a:lstStyle/>
        <a:p>
          <a:endParaRPr lang="en-US"/>
        </a:p>
      </dgm:t>
    </dgm:pt>
    <dgm:pt modelId="{0C95E870-26AC-458B-B7E0-7205DD6B4236}" type="pres">
      <dgm:prSet presAssocID="{ED4521A8-AD4F-476C-BC65-A70C5B2C6353}" presName="arrowDiagram" presStyleCnt="0">
        <dgm:presLayoutVars>
          <dgm:chMax val="5"/>
          <dgm:dir/>
          <dgm:resizeHandles val="exact"/>
        </dgm:presLayoutVars>
      </dgm:prSet>
      <dgm:spPr/>
    </dgm:pt>
    <dgm:pt modelId="{0086428A-82A3-47E1-8F1A-A5D046CA72D3}" type="pres">
      <dgm:prSet presAssocID="{ED4521A8-AD4F-476C-BC65-A70C5B2C6353}" presName="arrow" presStyleLbl="bgShp" presStyleIdx="0" presStyleCnt="1"/>
      <dgm:spPr/>
    </dgm:pt>
    <dgm:pt modelId="{E62BC96B-8FA1-4E54-9777-DA743339B1AB}" type="pres">
      <dgm:prSet presAssocID="{ED4521A8-AD4F-476C-BC65-A70C5B2C6353}" presName="arrowDiagram3" presStyleCnt="0"/>
      <dgm:spPr/>
    </dgm:pt>
    <dgm:pt modelId="{7CCCC18C-A530-480B-9F5A-95352ACBCD07}" type="pres">
      <dgm:prSet presAssocID="{B8B51C7B-3040-4BCB-9B69-FC7D2CEAC17F}" presName="bullet3a" presStyleLbl="node1" presStyleIdx="0" presStyleCnt="3"/>
      <dgm:spPr/>
    </dgm:pt>
    <dgm:pt modelId="{FED54A6D-C0C9-4FC6-9465-E129B92465C0}" type="pres">
      <dgm:prSet presAssocID="{B8B51C7B-3040-4BCB-9B69-FC7D2CEAC17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B4A1E55-DEEE-4DAC-AB8E-B39E58CBCFE3}" type="pres">
      <dgm:prSet presAssocID="{AB5E3DF7-0137-4816-A3ED-756E4F8F94F3}" presName="bullet3b" presStyleLbl="node1" presStyleIdx="1" presStyleCnt="3"/>
      <dgm:spPr/>
    </dgm:pt>
    <dgm:pt modelId="{3D0C0ED6-5C37-425E-B54D-52DBAD9832CD}" type="pres">
      <dgm:prSet presAssocID="{AB5E3DF7-0137-4816-A3ED-756E4F8F94F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3C213-A035-4CDA-A02B-6B18E2AEEFB3}" type="pres">
      <dgm:prSet presAssocID="{4134E670-CB5C-4E62-8662-A8FC576BF9E6}" presName="bullet3c" presStyleLbl="node1" presStyleIdx="2" presStyleCnt="3"/>
      <dgm:spPr/>
    </dgm:pt>
    <dgm:pt modelId="{52497CE2-5D2C-402F-9AE4-54688CF9990D}" type="pres">
      <dgm:prSet presAssocID="{4134E670-CB5C-4E62-8662-A8FC576BF9E6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06D4A3-01D5-4484-AD6F-50829D62EA5E}" type="presOf" srcId="{B8B51C7B-3040-4BCB-9B69-FC7D2CEAC17F}" destId="{FED54A6D-C0C9-4FC6-9465-E129B92465C0}" srcOrd="0" destOrd="0" presId="urn:microsoft.com/office/officeart/2005/8/layout/arrow2"/>
    <dgm:cxn modelId="{21165525-C09B-49EF-A5DE-80A111A85D86}" srcId="{ED4521A8-AD4F-476C-BC65-A70C5B2C6353}" destId="{B8B51C7B-3040-4BCB-9B69-FC7D2CEAC17F}" srcOrd="0" destOrd="0" parTransId="{8EA12AC1-8D44-4CA2-BA95-2199248405D9}" sibTransId="{86AC043C-3EC6-491A-86DF-913E1E3123CA}"/>
    <dgm:cxn modelId="{4B2E61FE-EB45-4D37-BA31-38AAFB86D731}" srcId="{ED4521A8-AD4F-476C-BC65-A70C5B2C6353}" destId="{AB5E3DF7-0137-4816-A3ED-756E4F8F94F3}" srcOrd="1" destOrd="0" parTransId="{C7A75BC1-30D1-4696-B5DD-466ACBF495AE}" sibTransId="{2C32FB90-8DAE-4DE5-9BC9-BC35A75E5692}"/>
    <dgm:cxn modelId="{A84D16CC-13D5-4C2E-A60E-F943FCB0F1B7}" type="presOf" srcId="{ED4521A8-AD4F-476C-BC65-A70C5B2C6353}" destId="{0C95E870-26AC-458B-B7E0-7205DD6B4236}" srcOrd="0" destOrd="0" presId="urn:microsoft.com/office/officeart/2005/8/layout/arrow2"/>
    <dgm:cxn modelId="{BD534F98-ACA2-4C3E-99C4-FA0F61FA0D8B}" srcId="{ED4521A8-AD4F-476C-BC65-A70C5B2C6353}" destId="{4134E670-CB5C-4E62-8662-A8FC576BF9E6}" srcOrd="2" destOrd="0" parTransId="{26034C4B-86B9-41DD-B7A1-4912CE344D5B}" sibTransId="{7BEC6985-4E6E-4F3B-BF8E-0AB039572CCF}"/>
    <dgm:cxn modelId="{184C6A8F-11B1-4274-8AEF-075E14F24AAF}" type="presOf" srcId="{AB5E3DF7-0137-4816-A3ED-756E4F8F94F3}" destId="{3D0C0ED6-5C37-425E-B54D-52DBAD9832CD}" srcOrd="0" destOrd="0" presId="urn:microsoft.com/office/officeart/2005/8/layout/arrow2"/>
    <dgm:cxn modelId="{9A71DD60-F7FD-4969-8C25-A82DEC43E6CD}" type="presOf" srcId="{4134E670-CB5C-4E62-8662-A8FC576BF9E6}" destId="{52497CE2-5D2C-402F-9AE4-54688CF9990D}" srcOrd="0" destOrd="0" presId="urn:microsoft.com/office/officeart/2005/8/layout/arrow2"/>
    <dgm:cxn modelId="{62B8079A-3563-4D4C-87D0-CBC8EDBCF775}" type="presParOf" srcId="{0C95E870-26AC-458B-B7E0-7205DD6B4236}" destId="{0086428A-82A3-47E1-8F1A-A5D046CA72D3}" srcOrd="0" destOrd="0" presId="urn:microsoft.com/office/officeart/2005/8/layout/arrow2"/>
    <dgm:cxn modelId="{DB280BB2-06A2-4DCB-90AD-8E4B36FFC98F}" type="presParOf" srcId="{0C95E870-26AC-458B-B7E0-7205DD6B4236}" destId="{E62BC96B-8FA1-4E54-9777-DA743339B1AB}" srcOrd="1" destOrd="0" presId="urn:microsoft.com/office/officeart/2005/8/layout/arrow2"/>
    <dgm:cxn modelId="{C592617B-37E1-4A68-BD7D-ED44A4660F05}" type="presParOf" srcId="{E62BC96B-8FA1-4E54-9777-DA743339B1AB}" destId="{7CCCC18C-A530-480B-9F5A-95352ACBCD07}" srcOrd="0" destOrd="0" presId="urn:microsoft.com/office/officeart/2005/8/layout/arrow2"/>
    <dgm:cxn modelId="{716DB115-1C13-4ECD-A528-ED1B3189C482}" type="presParOf" srcId="{E62BC96B-8FA1-4E54-9777-DA743339B1AB}" destId="{FED54A6D-C0C9-4FC6-9465-E129B92465C0}" srcOrd="1" destOrd="0" presId="urn:microsoft.com/office/officeart/2005/8/layout/arrow2"/>
    <dgm:cxn modelId="{E1D936BF-4BCE-4F13-ACFE-39DA768E94A9}" type="presParOf" srcId="{E62BC96B-8FA1-4E54-9777-DA743339B1AB}" destId="{4B4A1E55-DEEE-4DAC-AB8E-B39E58CBCFE3}" srcOrd="2" destOrd="0" presId="urn:microsoft.com/office/officeart/2005/8/layout/arrow2"/>
    <dgm:cxn modelId="{18FD6CF5-F23B-4948-948B-205B06C1A015}" type="presParOf" srcId="{E62BC96B-8FA1-4E54-9777-DA743339B1AB}" destId="{3D0C0ED6-5C37-425E-B54D-52DBAD9832CD}" srcOrd="3" destOrd="0" presId="urn:microsoft.com/office/officeart/2005/8/layout/arrow2"/>
    <dgm:cxn modelId="{B6C25D87-47ED-4688-B457-8FEB989D50F7}" type="presParOf" srcId="{E62BC96B-8FA1-4E54-9777-DA743339B1AB}" destId="{3F23C213-A035-4CDA-A02B-6B18E2AEEFB3}" srcOrd="4" destOrd="0" presId="urn:microsoft.com/office/officeart/2005/8/layout/arrow2"/>
    <dgm:cxn modelId="{366C9145-E6ED-450B-8F88-56CDF4A63C71}" type="presParOf" srcId="{E62BC96B-8FA1-4E54-9777-DA743339B1AB}" destId="{52497CE2-5D2C-402F-9AE4-54688CF9990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0387931-5B40-486D-9AC1-39902E7027E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B3FEED9-C888-44AF-ABAF-8B433DD67DDD}">
      <dgm:prSet phldrT="[Texto]"/>
      <dgm:spPr/>
      <dgm:t>
        <a:bodyPr/>
        <a:lstStyle/>
        <a:p>
          <a:pPr algn="ctr"/>
          <a:r>
            <a:rPr lang="es-BO" dirty="0" smtClean="0"/>
            <a:t>USD. 1,559,123</a:t>
          </a:r>
          <a:endParaRPr lang="en-US" dirty="0"/>
        </a:p>
      </dgm:t>
    </dgm:pt>
    <dgm:pt modelId="{2A48FDF0-F6CA-49D7-A8D4-D1C0447CF075}" type="parTrans" cxnId="{6671C8E0-F0CD-420A-A3E6-3478DB0D1BE5}">
      <dgm:prSet/>
      <dgm:spPr/>
      <dgm:t>
        <a:bodyPr/>
        <a:lstStyle/>
        <a:p>
          <a:endParaRPr lang="en-US"/>
        </a:p>
      </dgm:t>
    </dgm:pt>
    <dgm:pt modelId="{29E2D940-3D5A-47AB-83D1-497FBD96CA45}" type="sibTrans" cxnId="{6671C8E0-F0CD-420A-A3E6-3478DB0D1BE5}">
      <dgm:prSet/>
      <dgm:spPr/>
      <dgm:t>
        <a:bodyPr/>
        <a:lstStyle/>
        <a:p>
          <a:endParaRPr lang="en-US"/>
        </a:p>
      </dgm:t>
    </dgm:pt>
    <dgm:pt modelId="{9136563E-C25E-49EE-A045-3182FE4D2A13}">
      <dgm:prSet phldrT="[Texto]"/>
      <dgm:spPr/>
      <dgm:t>
        <a:bodyPr/>
        <a:lstStyle/>
        <a:p>
          <a:pPr algn="ctr"/>
          <a:r>
            <a:rPr lang="es-BO" dirty="0" smtClean="0"/>
            <a:t>236%</a:t>
          </a:r>
          <a:endParaRPr lang="en-US" dirty="0"/>
        </a:p>
      </dgm:t>
    </dgm:pt>
    <dgm:pt modelId="{68DF3039-8730-4DFB-9E74-A14BCA9DBCD6}" type="parTrans" cxnId="{BB3F0A32-B006-427C-8662-216E864B932A}">
      <dgm:prSet/>
      <dgm:spPr/>
      <dgm:t>
        <a:bodyPr/>
        <a:lstStyle/>
        <a:p>
          <a:endParaRPr lang="en-US"/>
        </a:p>
      </dgm:t>
    </dgm:pt>
    <dgm:pt modelId="{72E75F4E-3390-46F9-B4F0-2CB456706F11}" type="sibTrans" cxnId="{BB3F0A32-B006-427C-8662-216E864B932A}">
      <dgm:prSet/>
      <dgm:spPr/>
      <dgm:t>
        <a:bodyPr/>
        <a:lstStyle/>
        <a:p>
          <a:endParaRPr lang="en-US"/>
        </a:p>
      </dgm:t>
    </dgm:pt>
    <dgm:pt modelId="{23D59542-1473-4DB4-ACE1-A9CFE1C9ABED}">
      <dgm:prSet phldrT="[Texto]"/>
      <dgm:spPr/>
      <dgm:t>
        <a:bodyPr/>
        <a:lstStyle/>
        <a:p>
          <a:pPr algn="ctr"/>
          <a:r>
            <a:rPr lang="en-US" dirty="0" smtClean="0"/>
            <a:t>USD. 3,684,794</a:t>
          </a:r>
          <a:endParaRPr lang="en-US" dirty="0"/>
        </a:p>
      </dgm:t>
    </dgm:pt>
    <dgm:pt modelId="{7C47D33F-D5EB-423F-8208-A5DDFC8F5316}" type="parTrans" cxnId="{C7BCD483-FA0D-4761-9B59-F939AC55069C}">
      <dgm:prSet/>
      <dgm:spPr/>
      <dgm:t>
        <a:bodyPr/>
        <a:lstStyle/>
        <a:p>
          <a:endParaRPr lang="en-US"/>
        </a:p>
      </dgm:t>
    </dgm:pt>
    <dgm:pt modelId="{96124A12-837E-4589-AB02-7C9797E06B4E}" type="sibTrans" cxnId="{C7BCD483-FA0D-4761-9B59-F939AC55069C}">
      <dgm:prSet/>
      <dgm:spPr/>
      <dgm:t>
        <a:bodyPr/>
        <a:lstStyle/>
        <a:p>
          <a:endParaRPr lang="en-US"/>
        </a:p>
      </dgm:t>
    </dgm:pt>
    <dgm:pt modelId="{FD65B9F0-A431-4550-8CC9-B71AA80A79BD}" type="pres">
      <dgm:prSet presAssocID="{D0387931-5B40-486D-9AC1-39902E7027E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A8B3EF20-2518-498D-8FF1-7DD5E5B0AE93}" type="pres">
      <dgm:prSet presAssocID="{0B3FEED9-C888-44AF-ABAF-8B433DD67DDD}" presName="composite" presStyleCnt="0"/>
      <dgm:spPr/>
    </dgm:pt>
    <dgm:pt modelId="{094EF41F-B8F3-43E7-8939-05D3ED405E72}" type="pres">
      <dgm:prSet presAssocID="{0B3FEED9-C888-44AF-ABAF-8B433DD67DDD}" presName="LShape" presStyleLbl="alignNode1" presStyleIdx="0" presStyleCnt="5"/>
      <dgm:spPr/>
    </dgm:pt>
    <dgm:pt modelId="{9813E423-D386-438E-8AE7-2AA71E7AD61A}" type="pres">
      <dgm:prSet presAssocID="{0B3FEED9-C888-44AF-ABAF-8B433DD67DDD}" presName="ParentText" presStyleLbl="revTx" presStyleIdx="0" presStyleCnt="3" custLinFactNeighborX="-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3729C92-2812-43B0-B2E1-22134D15A06D}" type="pres">
      <dgm:prSet presAssocID="{0B3FEED9-C888-44AF-ABAF-8B433DD67DDD}" presName="Triangle" presStyleLbl="alignNode1" presStyleIdx="1" presStyleCnt="5"/>
      <dgm:spPr/>
    </dgm:pt>
    <dgm:pt modelId="{8AEA80F0-4F9C-4976-9A94-0CB3BFD9D0CD}" type="pres">
      <dgm:prSet presAssocID="{29E2D940-3D5A-47AB-83D1-497FBD96CA45}" presName="sibTrans" presStyleCnt="0"/>
      <dgm:spPr/>
    </dgm:pt>
    <dgm:pt modelId="{F225724B-4C1C-4D84-8652-677675247049}" type="pres">
      <dgm:prSet presAssocID="{29E2D940-3D5A-47AB-83D1-497FBD96CA45}" presName="space" presStyleCnt="0"/>
      <dgm:spPr/>
    </dgm:pt>
    <dgm:pt modelId="{2B3703AD-1666-4BBE-89F7-15E16F735EB3}" type="pres">
      <dgm:prSet presAssocID="{9136563E-C25E-49EE-A045-3182FE4D2A13}" presName="composite" presStyleCnt="0"/>
      <dgm:spPr/>
    </dgm:pt>
    <dgm:pt modelId="{BF064012-9696-4EB1-95DF-CFAADD172C4E}" type="pres">
      <dgm:prSet presAssocID="{9136563E-C25E-49EE-A045-3182FE4D2A13}" presName="LShape" presStyleLbl="alignNode1" presStyleIdx="2" presStyleCnt="5"/>
      <dgm:spPr/>
    </dgm:pt>
    <dgm:pt modelId="{3341F0A8-4649-441D-900E-B0ED20DE178A}" type="pres">
      <dgm:prSet presAssocID="{9136563E-C25E-49EE-A045-3182FE4D2A1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972342C-20BC-48D7-95D7-CED677F2ECE5}" type="pres">
      <dgm:prSet presAssocID="{9136563E-C25E-49EE-A045-3182FE4D2A13}" presName="Triangle" presStyleLbl="alignNode1" presStyleIdx="3" presStyleCnt="5"/>
      <dgm:spPr/>
    </dgm:pt>
    <dgm:pt modelId="{03C598EC-B34F-4A3E-9624-4B2E4376FCD7}" type="pres">
      <dgm:prSet presAssocID="{72E75F4E-3390-46F9-B4F0-2CB456706F11}" presName="sibTrans" presStyleCnt="0"/>
      <dgm:spPr/>
    </dgm:pt>
    <dgm:pt modelId="{BEF00461-E92C-41BC-BAF6-0C7DF22C8D77}" type="pres">
      <dgm:prSet presAssocID="{72E75F4E-3390-46F9-B4F0-2CB456706F11}" presName="space" presStyleCnt="0"/>
      <dgm:spPr/>
    </dgm:pt>
    <dgm:pt modelId="{4012DD0C-0F9D-4308-A2A7-917D5A0CC7AB}" type="pres">
      <dgm:prSet presAssocID="{23D59542-1473-4DB4-ACE1-A9CFE1C9ABED}" presName="composite" presStyleCnt="0"/>
      <dgm:spPr/>
    </dgm:pt>
    <dgm:pt modelId="{43B1734D-F7F3-403F-B44A-A840517B47E2}" type="pres">
      <dgm:prSet presAssocID="{23D59542-1473-4DB4-ACE1-A9CFE1C9ABED}" presName="LShape" presStyleLbl="alignNode1" presStyleIdx="4" presStyleCnt="5"/>
      <dgm:spPr/>
    </dgm:pt>
    <dgm:pt modelId="{042EC149-E096-4E10-8807-A427CD4C0879}" type="pres">
      <dgm:prSet presAssocID="{23D59542-1473-4DB4-ACE1-A9CFE1C9ABE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24866-5CF8-41FF-AA6A-8F84197A31E3}" type="presOf" srcId="{D0387931-5B40-486D-9AC1-39902E7027EE}" destId="{FD65B9F0-A431-4550-8CC9-B71AA80A79BD}" srcOrd="0" destOrd="0" presId="urn:microsoft.com/office/officeart/2009/3/layout/StepUpProcess"/>
    <dgm:cxn modelId="{2CE3A325-C822-40E0-A67E-2E98C4C021C8}" type="presOf" srcId="{9136563E-C25E-49EE-A045-3182FE4D2A13}" destId="{3341F0A8-4649-441D-900E-B0ED20DE178A}" srcOrd="0" destOrd="0" presId="urn:microsoft.com/office/officeart/2009/3/layout/StepUpProcess"/>
    <dgm:cxn modelId="{6671C8E0-F0CD-420A-A3E6-3478DB0D1BE5}" srcId="{D0387931-5B40-486D-9AC1-39902E7027EE}" destId="{0B3FEED9-C888-44AF-ABAF-8B433DD67DDD}" srcOrd="0" destOrd="0" parTransId="{2A48FDF0-F6CA-49D7-A8D4-D1C0447CF075}" sibTransId="{29E2D940-3D5A-47AB-83D1-497FBD96CA45}"/>
    <dgm:cxn modelId="{C14BA155-600B-4B71-BD4F-D93C747D9844}" type="presOf" srcId="{0B3FEED9-C888-44AF-ABAF-8B433DD67DDD}" destId="{9813E423-D386-438E-8AE7-2AA71E7AD61A}" srcOrd="0" destOrd="0" presId="urn:microsoft.com/office/officeart/2009/3/layout/StepUpProcess"/>
    <dgm:cxn modelId="{C7BCD483-FA0D-4761-9B59-F939AC55069C}" srcId="{D0387931-5B40-486D-9AC1-39902E7027EE}" destId="{23D59542-1473-4DB4-ACE1-A9CFE1C9ABED}" srcOrd="2" destOrd="0" parTransId="{7C47D33F-D5EB-423F-8208-A5DDFC8F5316}" sibTransId="{96124A12-837E-4589-AB02-7C9797E06B4E}"/>
    <dgm:cxn modelId="{BB3F0A32-B006-427C-8662-216E864B932A}" srcId="{D0387931-5B40-486D-9AC1-39902E7027EE}" destId="{9136563E-C25E-49EE-A045-3182FE4D2A13}" srcOrd="1" destOrd="0" parTransId="{68DF3039-8730-4DFB-9E74-A14BCA9DBCD6}" sibTransId="{72E75F4E-3390-46F9-B4F0-2CB456706F11}"/>
    <dgm:cxn modelId="{6C526EC1-948F-4E6C-884F-B0FE65ABB6EA}" type="presOf" srcId="{23D59542-1473-4DB4-ACE1-A9CFE1C9ABED}" destId="{042EC149-E096-4E10-8807-A427CD4C0879}" srcOrd="0" destOrd="0" presId="urn:microsoft.com/office/officeart/2009/3/layout/StepUpProcess"/>
    <dgm:cxn modelId="{017055F6-C194-4628-83F5-880BF9CA8375}" type="presParOf" srcId="{FD65B9F0-A431-4550-8CC9-B71AA80A79BD}" destId="{A8B3EF20-2518-498D-8FF1-7DD5E5B0AE93}" srcOrd="0" destOrd="0" presId="urn:microsoft.com/office/officeart/2009/3/layout/StepUpProcess"/>
    <dgm:cxn modelId="{184BFFD7-790B-4778-975E-B38821DAF2CE}" type="presParOf" srcId="{A8B3EF20-2518-498D-8FF1-7DD5E5B0AE93}" destId="{094EF41F-B8F3-43E7-8939-05D3ED405E72}" srcOrd="0" destOrd="0" presId="urn:microsoft.com/office/officeart/2009/3/layout/StepUpProcess"/>
    <dgm:cxn modelId="{F0DF8F6D-D4F2-47C5-9437-B5418FC6143A}" type="presParOf" srcId="{A8B3EF20-2518-498D-8FF1-7DD5E5B0AE93}" destId="{9813E423-D386-438E-8AE7-2AA71E7AD61A}" srcOrd="1" destOrd="0" presId="urn:microsoft.com/office/officeart/2009/3/layout/StepUpProcess"/>
    <dgm:cxn modelId="{E77C5062-64A0-4BC1-B598-F0E68BCF5741}" type="presParOf" srcId="{A8B3EF20-2518-498D-8FF1-7DD5E5B0AE93}" destId="{43729C92-2812-43B0-B2E1-22134D15A06D}" srcOrd="2" destOrd="0" presId="urn:microsoft.com/office/officeart/2009/3/layout/StepUpProcess"/>
    <dgm:cxn modelId="{D574A128-75B4-4941-BF68-79AD24CBD09F}" type="presParOf" srcId="{FD65B9F0-A431-4550-8CC9-B71AA80A79BD}" destId="{8AEA80F0-4F9C-4976-9A94-0CB3BFD9D0CD}" srcOrd="1" destOrd="0" presId="urn:microsoft.com/office/officeart/2009/3/layout/StepUpProcess"/>
    <dgm:cxn modelId="{30B7147A-8A4A-4338-8309-A3F109E12A55}" type="presParOf" srcId="{8AEA80F0-4F9C-4976-9A94-0CB3BFD9D0CD}" destId="{F225724B-4C1C-4D84-8652-677675247049}" srcOrd="0" destOrd="0" presId="urn:microsoft.com/office/officeart/2009/3/layout/StepUpProcess"/>
    <dgm:cxn modelId="{FCB00EAD-A854-4B28-A64C-87CA0C3D93B7}" type="presParOf" srcId="{FD65B9F0-A431-4550-8CC9-B71AA80A79BD}" destId="{2B3703AD-1666-4BBE-89F7-15E16F735EB3}" srcOrd="2" destOrd="0" presId="urn:microsoft.com/office/officeart/2009/3/layout/StepUpProcess"/>
    <dgm:cxn modelId="{4E43FDD7-659A-4DF6-B9CA-8398CC1298A6}" type="presParOf" srcId="{2B3703AD-1666-4BBE-89F7-15E16F735EB3}" destId="{BF064012-9696-4EB1-95DF-CFAADD172C4E}" srcOrd="0" destOrd="0" presId="urn:microsoft.com/office/officeart/2009/3/layout/StepUpProcess"/>
    <dgm:cxn modelId="{BF47864E-6630-4CDA-93ED-FACCEBFCF474}" type="presParOf" srcId="{2B3703AD-1666-4BBE-89F7-15E16F735EB3}" destId="{3341F0A8-4649-441D-900E-B0ED20DE178A}" srcOrd="1" destOrd="0" presId="urn:microsoft.com/office/officeart/2009/3/layout/StepUpProcess"/>
    <dgm:cxn modelId="{77CF941C-103F-4A62-9467-CB35AFFE441A}" type="presParOf" srcId="{2B3703AD-1666-4BBE-89F7-15E16F735EB3}" destId="{8972342C-20BC-48D7-95D7-CED677F2ECE5}" srcOrd="2" destOrd="0" presId="urn:microsoft.com/office/officeart/2009/3/layout/StepUpProcess"/>
    <dgm:cxn modelId="{E67C1D12-5896-4BE6-96B4-CE47A3556AC2}" type="presParOf" srcId="{FD65B9F0-A431-4550-8CC9-B71AA80A79BD}" destId="{03C598EC-B34F-4A3E-9624-4B2E4376FCD7}" srcOrd="3" destOrd="0" presId="urn:microsoft.com/office/officeart/2009/3/layout/StepUpProcess"/>
    <dgm:cxn modelId="{BB6DC1BF-0705-445D-86BD-C0F3C81B2A1A}" type="presParOf" srcId="{03C598EC-B34F-4A3E-9624-4B2E4376FCD7}" destId="{BEF00461-E92C-41BC-BAF6-0C7DF22C8D77}" srcOrd="0" destOrd="0" presId="urn:microsoft.com/office/officeart/2009/3/layout/StepUpProcess"/>
    <dgm:cxn modelId="{6A2DB8FC-A1A4-47FE-A34C-6E38ED9B888F}" type="presParOf" srcId="{FD65B9F0-A431-4550-8CC9-B71AA80A79BD}" destId="{4012DD0C-0F9D-4308-A2A7-917D5A0CC7AB}" srcOrd="4" destOrd="0" presId="urn:microsoft.com/office/officeart/2009/3/layout/StepUpProcess"/>
    <dgm:cxn modelId="{2ED4D0AA-6719-4058-97BD-6E478D17E5E2}" type="presParOf" srcId="{4012DD0C-0F9D-4308-A2A7-917D5A0CC7AB}" destId="{43B1734D-F7F3-403F-B44A-A840517B47E2}" srcOrd="0" destOrd="0" presId="urn:microsoft.com/office/officeart/2009/3/layout/StepUpProcess"/>
    <dgm:cxn modelId="{B08077CF-3B33-4EC3-BDCA-DC4EC11469CD}" type="presParOf" srcId="{4012DD0C-0F9D-4308-A2A7-917D5A0CC7AB}" destId="{042EC149-E096-4E10-8807-A427CD4C087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5579A02-83A5-4FBF-A6B1-478FEDB59C51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6B4DD5EB-8342-4BA6-94CB-D783D73F9A12}">
      <dgm:prSet phldrT="[Texto]"/>
      <dgm:spPr/>
      <dgm:t>
        <a:bodyPr/>
        <a:lstStyle/>
        <a:p>
          <a:r>
            <a:rPr lang="es-BO" dirty="0" smtClean="0"/>
            <a:t>COSTO PRODUCCION  BOLIVIA </a:t>
          </a:r>
        </a:p>
        <a:p>
          <a:r>
            <a:rPr lang="es-BO" dirty="0" smtClean="0"/>
            <a:t>USD. 1,559,123</a:t>
          </a:r>
          <a:endParaRPr lang="en-US" dirty="0"/>
        </a:p>
      </dgm:t>
    </dgm:pt>
    <dgm:pt modelId="{66FF9D0F-B7E0-4C36-A6D8-A2228305D95C}" type="parTrans" cxnId="{00924B90-C09D-4C49-94CB-F5C03F1B5625}">
      <dgm:prSet/>
      <dgm:spPr/>
      <dgm:t>
        <a:bodyPr/>
        <a:lstStyle/>
        <a:p>
          <a:endParaRPr lang="en-US"/>
        </a:p>
      </dgm:t>
    </dgm:pt>
    <dgm:pt modelId="{C7A7F0F1-D9C2-41B4-B471-5067E97429C2}" type="sibTrans" cxnId="{00924B90-C09D-4C49-94CB-F5C03F1B5625}">
      <dgm:prSet/>
      <dgm:spPr/>
      <dgm:t>
        <a:bodyPr/>
        <a:lstStyle/>
        <a:p>
          <a:endParaRPr lang="en-US"/>
        </a:p>
      </dgm:t>
    </dgm:pt>
    <dgm:pt modelId="{FF34491F-CFFB-42BC-8DCD-E84A973944AB}">
      <dgm:prSet phldrT="[Texto]"/>
      <dgm:spPr/>
      <dgm:t>
        <a:bodyPr/>
        <a:lstStyle/>
        <a:p>
          <a:r>
            <a:rPr lang="es-BO" dirty="0" smtClean="0"/>
            <a:t>COSTO DE PRODUCCION ESTIMADA EE.UU.</a:t>
          </a:r>
        </a:p>
        <a:p>
          <a:r>
            <a:rPr lang="es-BO" dirty="0" smtClean="0"/>
            <a:t>USD. 3,684,794 </a:t>
          </a:r>
          <a:endParaRPr lang="en-US" dirty="0"/>
        </a:p>
      </dgm:t>
    </dgm:pt>
    <dgm:pt modelId="{1467542F-0B82-445A-BDA1-BD46F809DB48}" type="parTrans" cxnId="{ECEBB65D-1DB8-48B6-BCEF-AF3B15F36479}">
      <dgm:prSet/>
      <dgm:spPr/>
      <dgm:t>
        <a:bodyPr/>
        <a:lstStyle/>
        <a:p>
          <a:endParaRPr lang="en-US"/>
        </a:p>
      </dgm:t>
    </dgm:pt>
    <dgm:pt modelId="{E87E43DF-42B5-4FDB-895C-6AB9B103F88F}" type="sibTrans" cxnId="{ECEBB65D-1DB8-48B6-BCEF-AF3B15F36479}">
      <dgm:prSet/>
      <dgm:spPr/>
      <dgm:t>
        <a:bodyPr/>
        <a:lstStyle/>
        <a:p>
          <a:endParaRPr lang="en-US"/>
        </a:p>
      </dgm:t>
    </dgm:pt>
    <dgm:pt modelId="{50CDAFC1-B7ED-4A1C-AE76-7BBA47F25F71}">
      <dgm:prSet phldrT="[Texto]"/>
      <dgm:spPr/>
      <dgm:t>
        <a:bodyPr/>
        <a:lstStyle/>
        <a:p>
          <a:r>
            <a:rPr lang="es-BO" dirty="0" smtClean="0"/>
            <a:t>PRECIO DE COMERCIALIZACION – FLUJOS FUTUROS</a:t>
          </a:r>
        </a:p>
        <a:p>
          <a:r>
            <a:rPr lang="es-BO" dirty="0" smtClean="0"/>
            <a:t>USD. 4,790,230</a:t>
          </a:r>
          <a:endParaRPr lang="en-US" dirty="0"/>
        </a:p>
      </dgm:t>
    </dgm:pt>
    <dgm:pt modelId="{62ED8C0B-D396-4FD9-8C7D-E64B6EABDE60}" type="parTrans" cxnId="{626A9CE4-00C2-4078-B281-51FA6B463926}">
      <dgm:prSet/>
      <dgm:spPr/>
      <dgm:t>
        <a:bodyPr/>
        <a:lstStyle/>
        <a:p>
          <a:endParaRPr lang="en-US"/>
        </a:p>
      </dgm:t>
    </dgm:pt>
    <dgm:pt modelId="{35F4DEB3-98E6-41C6-9D2D-2EC3920E8359}" type="sibTrans" cxnId="{626A9CE4-00C2-4078-B281-51FA6B463926}">
      <dgm:prSet/>
      <dgm:spPr/>
      <dgm:t>
        <a:bodyPr/>
        <a:lstStyle/>
        <a:p>
          <a:endParaRPr lang="en-US"/>
        </a:p>
      </dgm:t>
    </dgm:pt>
    <dgm:pt modelId="{973A69C4-85E9-40C6-814A-CC28B54E8B04}" type="pres">
      <dgm:prSet presAssocID="{65579A02-83A5-4FBF-A6B1-478FEDB59C51}" presName="CompostProcess" presStyleCnt="0">
        <dgm:presLayoutVars>
          <dgm:dir/>
          <dgm:resizeHandles val="exact"/>
        </dgm:presLayoutVars>
      </dgm:prSet>
      <dgm:spPr/>
    </dgm:pt>
    <dgm:pt modelId="{652ED279-142D-44F8-AB09-9B15896BAE84}" type="pres">
      <dgm:prSet presAssocID="{65579A02-83A5-4FBF-A6B1-478FEDB59C51}" presName="arrow" presStyleLbl="bgShp" presStyleIdx="0" presStyleCnt="1" custLinFactNeighborX="60097" custLinFactNeighborY="4038"/>
      <dgm:spPr/>
    </dgm:pt>
    <dgm:pt modelId="{B67BAD9B-414F-42DF-8F78-06C2D1DB88BA}" type="pres">
      <dgm:prSet presAssocID="{65579A02-83A5-4FBF-A6B1-478FEDB59C51}" presName="linearProcess" presStyleCnt="0"/>
      <dgm:spPr/>
    </dgm:pt>
    <dgm:pt modelId="{2796EEFA-0A51-4190-BCC7-DEDB5FCCC84E}" type="pres">
      <dgm:prSet presAssocID="{6B4DD5EB-8342-4BA6-94CB-D783D73F9A1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0C5BB-D916-4D01-B4F6-388DDF74FBF5}" type="pres">
      <dgm:prSet presAssocID="{C7A7F0F1-D9C2-41B4-B471-5067E97429C2}" presName="sibTrans" presStyleCnt="0"/>
      <dgm:spPr/>
    </dgm:pt>
    <dgm:pt modelId="{D5D0B9E2-8C0B-4E6C-994F-000F556E21B5}" type="pres">
      <dgm:prSet presAssocID="{FF34491F-CFFB-42BC-8DCD-E84A973944A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F4468-EA05-4005-9349-439217DA55C8}" type="pres">
      <dgm:prSet presAssocID="{E87E43DF-42B5-4FDB-895C-6AB9B103F88F}" presName="sibTrans" presStyleCnt="0"/>
      <dgm:spPr/>
    </dgm:pt>
    <dgm:pt modelId="{B39858D5-106C-4FAB-B2A7-6ECAAEA2E89D}" type="pres">
      <dgm:prSet presAssocID="{50CDAFC1-B7ED-4A1C-AE76-7BBA47F25F7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6C84DE-9051-46C1-8986-BD495AAA576E}" type="presOf" srcId="{65579A02-83A5-4FBF-A6B1-478FEDB59C51}" destId="{973A69C4-85E9-40C6-814A-CC28B54E8B04}" srcOrd="0" destOrd="0" presId="urn:microsoft.com/office/officeart/2005/8/layout/hProcess9"/>
    <dgm:cxn modelId="{ECEBB65D-1DB8-48B6-BCEF-AF3B15F36479}" srcId="{65579A02-83A5-4FBF-A6B1-478FEDB59C51}" destId="{FF34491F-CFFB-42BC-8DCD-E84A973944AB}" srcOrd="1" destOrd="0" parTransId="{1467542F-0B82-445A-BDA1-BD46F809DB48}" sibTransId="{E87E43DF-42B5-4FDB-895C-6AB9B103F88F}"/>
    <dgm:cxn modelId="{63C4A717-1D09-47E8-BBCD-F312936C7478}" type="presOf" srcId="{FF34491F-CFFB-42BC-8DCD-E84A973944AB}" destId="{D5D0B9E2-8C0B-4E6C-994F-000F556E21B5}" srcOrd="0" destOrd="0" presId="urn:microsoft.com/office/officeart/2005/8/layout/hProcess9"/>
    <dgm:cxn modelId="{D6817469-9F6B-4AB8-9752-7ADD52C26CF2}" type="presOf" srcId="{50CDAFC1-B7ED-4A1C-AE76-7BBA47F25F71}" destId="{B39858D5-106C-4FAB-B2A7-6ECAAEA2E89D}" srcOrd="0" destOrd="0" presId="urn:microsoft.com/office/officeart/2005/8/layout/hProcess9"/>
    <dgm:cxn modelId="{7029DAC1-B66B-46CD-9202-6F312D397FB0}" type="presOf" srcId="{6B4DD5EB-8342-4BA6-94CB-D783D73F9A12}" destId="{2796EEFA-0A51-4190-BCC7-DEDB5FCCC84E}" srcOrd="0" destOrd="0" presId="urn:microsoft.com/office/officeart/2005/8/layout/hProcess9"/>
    <dgm:cxn modelId="{00924B90-C09D-4C49-94CB-F5C03F1B5625}" srcId="{65579A02-83A5-4FBF-A6B1-478FEDB59C51}" destId="{6B4DD5EB-8342-4BA6-94CB-D783D73F9A12}" srcOrd="0" destOrd="0" parTransId="{66FF9D0F-B7E0-4C36-A6D8-A2228305D95C}" sibTransId="{C7A7F0F1-D9C2-41B4-B471-5067E97429C2}"/>
    <dgm:cxn modelId="{626A9CE4-00C2-4078-B281-51FA6B463926}" srcId="{65579A02-83A5-4FBF-A6B1-478FEDB59C51}" destId="{50CDAFC1-B7ED-4A1C-AE76-7BBA47F25F71}" srcOrd="2" destOrd="0" parTransId="{62ED8C0B-D396-4FD9-8C7D-E64B6EABDE60}" sibTransId="{35F4DEB3-98E6-41C6-9D2D-2EC3920E8359}"/>
    <dgm:cxn modelId="{0FD0B802-EA0D-4E45-9DE5-2CAA49F29E47}" type="presParOf" srcId="{973A69C4-85E9-40C6-814A-CC28B54E8B04}" destId="{652ED279-142D-44F8-AB09-9B15896BAE84}" srcOrd="0" destOrd="0" presId="urn:microsoft.com/office/officeart/2005/8/layout/hProcess9"/>
    <dgm:cxn modelId="{904559E9-5641-4411-979E-4667ECBCD0D5}" type="presParOf" srcId="{973A69C4-85E9-40C6-814A-CC28B54E8B04}" destId="{B67BAD9B-414F-42DF-8F78-06C2D1DB88BA}" srcOrd="1" destOrd="0" presId="urn:microsoft.com/office/officeart/2005/8/layout/hProcess9"/>
    <dgm:cxn modelId="{26A012AF-5908-4954-89C1-95E8E3D2AB9C}" type="presParOf" srcId="{B67BAD9B-414F-42DF-8F78-06C2D1DB88BA}" destId="{2796EEFA-0A51-4190-BCC7-DEDB5FCCC84E}" srcOrd="0" destOrd="0" presId="urn:microsoft.com/office/officeart/2005/8/layout/hProcess9"/>
    <dgm:cxn modelId="{B3308B63-1011-42FC-92CE-A9033D988AC9}" type="presParOf" srcId="{B67BAD9B-414F-42DF-8F78-06C2D1DB88BA}" destId="{D290C5BB-D916-4D01-B4F6-388DDF74FBF5}" srcOrd="1" destOrd="0" presId="urn:microsoft.com/office/officeart/2005/8/layout/hProcess9"/>
    <dgm:cxn modelId="{29D6EF56-F4AE-4CF9-8486-6BF77AED781E}" type="presParOf" srcId="{B67BAD9B-414F-42DF-8F78-06C2D1DB88BA}" destId="{D5D0B9E2-8C0B-4E6C-994F-000F556E21B5}" srcOrd="2" destOrd="0" presId="urn:microsoft.com/office/officeart/2005/8/layout/hProcess9"/>
    <dgm:cxn modelId="{7A48E145-5E09-4840-BE39-7E43B72D6A86}" type="presParOf" srcId="{B67BAD9B-414F-42DF-8F78-06C2D1DB88BA}" destId="{0C2F4468-EA05-4005-9349-439217DA55C8}" srcOrd="3" destOrd="0" presId="urn:microsoft.com/office/officeart/2005/8/layout/hProcess9"/>
    <dgm:cxn modelId="{FE945F69-CA80-445E-8EDF-23CD4EF2311A}" type="presParOf" srcId="{B67BAD9B-414F-42DF-8F78-06C2D1DB88BA}" destId="{B39858D5-106C-4FAB-B2A7-6ECAAEA2E8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CD0152-E558-4A80-94A5-33D2CB32ECB5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5796564-672B-4580-AB14-7F93963AA8D9}">
      <dgm:prSet phldrT="[Texto]" custT="1"/>
      <dgm:spPr/>
      <dgm:t>
        <a:bodyPr/>
        <a:lstStyle/>
        <a:p>
          <a:r>
            <a:rPr lang="es-BO" sz="2400" dirty="0" smtClean="0"/>
            <a:t>PRESUPUESTO TOTAL</a:t>
          </a:r>
          <a:endParaRPr lang="en-US" sz="2400" dirty="0"/>
        </a:p>
      </dgm:t>
    </dgm:pt>
    <dgm:pt modelId="{87058452-7E95-4FED-B85D-E7E05202EEA6}" type="parTrans" cxnId="{93A0AFC8-CE35-4454-8369-8233EEC6FD00}">
      <dgm:prSet/>
      <dgm:spPr/>
      <dgm:t>
        <a:bodyPr/>
        <a:lstStyle/>
        <a:p>
          <a:endParaRPr lang="en-US"/>
        </a:p>
      </dgm:t>
    </dgm:pt>
    <dgm:pt modelId="{4F7D085A-200A-43B5-A0B5-6BF32ED785D1}" type="sibTrans" cxnId="{93A0AFC8-CE35-4454-8369-8233EEC6FD00}">
      <dgm:prSet/>
      <dgm:spPr/>
      <dgm:t>
        <a:bodyPr/>
        <a:lstStyle/>
        <a:p>
          <a:endParaRPr lang="en-US"/>
        </a:p>
      </dgm:t>
    </dgm:pt>
    <dgm:pt modelId="{747CD336-5299-4CBF-8731-1984C7845F75}">
      <dgm:prSet custT="1"/>
      <dgm:spPr/>
      <dgm:t>
        <a:bodyPr/>
        <a:lstStyle/>
        <a:p>
          <a:pPr algn="r"/>
          <a:r>
            <a:rPr lang="es-BO" sz="2000" b="1" dirty="0" smtClean="0"/>
            <a:t> USD. 1,559,123</a:t>
          </a:r>
          <a:endParaRPr lang="en-US" sz="2000" b="1" dirty="0"/>
        </a:p>
      </dgm:t>
    </dgm:pt>
    <dgm:pt modelId="{0C39CC4D-1CE8-4C1E-B221-49B7A24539A1}" type="parTrans" cxnId="{DA5886FE-FC8E-46F5-A7F8-860BBD6FE12B}">
      <dgm:prSet/>
      <dgm:spPr/>
      <dgm:t>
        <a:bodyPr/>
        <a:lstStyle/>
        <a:p>
          <a:endParaRPr lang="en-US"/>
        </a:p>
      </dgm:t>
    </dgm:pt>
    <dgm:pt modelId="{AD317304-8A97-4F86-85AC-F7967137B711}" type="sibTrans" cxnId="{DA5886FE-FC8E-46F5-A7F8-860BBD6FE12B}">
      <dgm:prSet/>
      <dgm:spPr/>
      <dgm:t>
        <a:bodyPr/>
        <a:lstStyle/>
        <a:p>
          <a:endParaRPr lang="en-US"/>
        </a:p>
      </dgm:t>
    </dgm:pt>
    <dgm:pt modelId="{5540E2E8-1E2B-4FC4-85E4-6E7FE7E10DB8}" type="pres">
      <dgm:prSet presAssocID="{E2CD0152-E558-4A80-94A5-33D2CB32EC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A649C1-FABB-4073-970D-4981601F3BDE}" type="pres">
      <dgm:prSet presAssocID="{B5796564-672B-4580-AB14-7F93963AA8D9}" presName="parentLin" presStyleCnt="0"/>
      <dgm:spPr/>
    </dgm:pt>
    <dgm:pt modelId="{F451D1CD-0E66-4662-AAF1-4EF523B5629D}" type="pres">
      <dgm:prSet presAssocID="{B5796564-672B-4580-AB14-7F93963AA8D9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0BC7BB6-FC29-4F7B-A6DA-867D001361C0}" type="pres">
      <dgm:prSet presAssocID="{B5796564-672B-4580-AB14-7F93963AA8D9}" presName="parentText" presStyleLbl="node1" presStyleIdx="0" presStyleCnt="1" custScaleX="101823" custScaleY="34171" custLinFactX="-2652" custLinFactNeighborX="-100000" custLinFactNeighborY="-390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70C69-3F30-4C79-82F4-40F4F1E3D9D9}" type="pres">
      <dgm:prSet presAssocID="{B5796564-672B-4580-AB14-7F93963AA8D9}" presName="negativeSpace" presStyleCnt="0"/>
      <dgm:spPr/>
    </dgm:pt>
    <dgm:pt modelId="{8FA8B93C-07D3-4E91-9486-8DBCEF184B5B}" type="pres">
      <dgm:prSet presAssocID="{B5796564-672B-4580-AB14-7F93963AA8D9}" presName="childText" presStyleLbl="conFgAcc1" presStyleIdx="0" presStyleCnt="1" custScaleY="45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5886FE-FC8E-46F5-A7F8-860BBD6FE12B}" srcId="{B5796564-672B-4580-AB14-7F93963AA8D9}" destId="{747CD336-5299-4CBF-8731-1984C7845F75}" srcOrd="0" destOrd="0" parTransId="{0C39CC4D-1CE8-4C1E-B221-49B7A24539A1}" sibTransId="{AD317304-8A97-4F86-85AC-F7967137B711}"/>
    <dgm:cxn modelId="{7C0759C2-E8AF-49AA-9203-714B0FF8CF88}" type="presOf" srcId="{B5796564-672B-4580-AB14-7F93963AA8D9}" destId="{20BC7BB6-FC29-4F7B-A6DA-867D001361C0}" srcOrd="1" destOrd="0" presId="urn:microsoft.com/office/officeart/2005/8/layout/list1"/>
    <dgm:cxn modelId="{93A0AFC8-CE35-4454-8369-8233EEC6FD00}" srcId="{E2CD0152-E558-4A80-94A5-33D2CB32ECB5}" destId="{B5796564-672B-4580-AB14-7F93963AA8D9}" srcOrd="0" destOrd="0" parTransId="{87058452-7E95-4FED-B85D-E7E05202EEA6}" sibTransId="{4F7D085A-200A-43B5-A0B5-6BF32ED785D1}"/>
    <dgm:cxn modelId="{323057B5-6D63-4356-816A-746F0754F518}" type="presOf" srcId="{B5796564-672B-4580-AB14-7F93963AA8D9}" destId="{F451D1CD-0E66-4662-AAF1-4EF523B5629D}" srcOrd="0" destOrd="0" presId="urn:microsoft.com/office/officeart/2005/8/layout/list1"/>
    <dgm:cxn modelId="{FBB3905D-7856-4894-BEA7-017FE525CBA7}" type="presOf" srcId="{747CD336-5299-4CBF-8731-1984C7845F75}" destId="{8FA8B93C-07D3-4E91-9486-8DBCEF184B5B}" srcOrd="0" destOrd="0" presId="urn:microsoft.com/office/officeart/2005/8/layout/list1"/>
    <dgm:cxn modelId="{E81F3F1A-EDC4-4AE5-8FCD-35D64E720802}" type="presOf" srcId="{E2CD0152-E558-4A80-94A5-33D2CB32ECB5}" destId="{5540E2E8-1E2B-4FC4-85E4-6E7FE7E10DB8}" srcOrd="0" destOrd="0" presId="urn:microsoft.com/office/officeart/2005/8/layout/list1"/>
    <dgm:cxn modelId="{F7271E92-85B2-485A-BBD0-69735502A229}" type="presParOf" srcId="{5540E2E8-1E2B-4FC4-85E4-6E7FE7E10DB8}" destId="{32A649C1-FABB-4073-970D-4981601F3BDE}" srcOrd="0" destOrd="0" presId="urn:microsoft.com/office/officeart/2005/8/layout/list1"/>
    <dgm:cxn modelId="{F95B029F-8108-4EF8-9721-DF72E51C4F9F}" type="presParOf" srcId="{32A649C1-FABB-4073-970D-4981601F3BDE}" destId="{F451D1CD-0E66-4662-AAF1-4EF523B5629D}" srcOrd="0" destOrd="0" presId="urn:microsoft.com/office/officeart/2005/8/layout/list1"/>
    <dgm:cxn modelId="{C05DD7D4-00D9-4658-B9AB-76E73F9ABBC1}" type="presParOf" srcId="{32A649C1-FABB-4073-970D-4981601F3BDE}" destId="{20BC7BB6-FC29-4F7B-A6DA-867D001361C0}" srcOrd="1" destOrd="0" presId="urn:microsoft.com/office/officeart/2005/8/layout/list1"/>
    <dgm:cxn modelId="{E0F35A93-6588-4E04-A435-BCB26A9C7D60}" type="presParOf" srcId="{5540E2E8-1E2B-4FC4-85E4-6E7FE7E10DB8}" destId="{E8370C69-3F30-4C79-82F4-40F4F1E3D9D9}" srcOrd="1" destOrd="0" presId="urn:microsoft.com/office/officeart/2005/8/layout/list1"/>
    <dgm:cxn modelId="{B23AB8DA-F073-4207-AE4D-FDBA56E3792C}" type="presParOf" srcId="{5540E2E8-1E2B-4FC4-85E4-6E7FE7E10DB8}" destId="{8FA8B93C-07D3-4E91-9486-8DBCEF184B5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27A40F-3E71-4908-97D1-018CA070AC86}" type="doc">
      <dgm:prSet loTypeId="urn:microsoft.com/office/officeart/2005/8/layout/l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BB6E4E-7793-4063-A2A2-4422B799CDEB}">
      <dgm:prSet phldrT="[Texto]"/>
      <dgm:spPr/>
      <dgm:t>
        <a:bodyPr/>
        <a:lstStyle/>
        <a:p>
          <a:r>
            <a:rPr lang="es-BO" dirty="0" smtClean="0"/>
            <a:t>EE.UU.</a:t>
          </a:r>
          <a:endParaRPr lang="en-US" dirty="0"/>
        </a:p>
      </dgm:t>
    </dgm:pt>
    <dgm:pt modelId="{4EAC30C0-0D07-4B5A-B97A-02DFD8781172}" type="parTrans" cxnId="{6828F051-2177-45D5-AEB2-A534F2ACDE5E}">
      <dgm:prSet/>
      <dgm:spPr/>
      <dgm:t>
        <a:bodyPr/>
        <a:lstStyle/>
        <a:p>
          <a:endParaRPr lang="en-US"/>
        </a:p>
      </dgm:t>
    </dgm:pt>
    <dgm:pt modelId="{06706F9E-436F-4458-B20A-1AB09D9C46AA}" type="sibTrans" cxnId="{6828F051-2177-45D5-AEB2-A534F2ACDE5E}">
      <dgm:prSet/>
      <dgm:spPr/>
      <dgm:t>
        <a:bodyPr/>
        <a:lstStyle/>
        <a:p>
          <a:endParaRPr lang="en-US"/>
        </a:p>
      </dgm:t>
    </dgm:pt>
    <dgm:pt modelId="{BDB2D55F-9631-4D65-A8A7-B02AAA4836E3}">
      <dgm:prSet phldrT="[Texto]"/>
      <dgm:spPr/>
      <dgm:t>
        <a:bodyPr/>
        <a:lstStyle/>
        <a:p>
          <a:r>
            <a:rPr lang="es-BO" dirty="0" smtClean="0"/>
            <a:t>PIB : USD. 14,6 TRILLONES </a:t>
          </a:r>
          <a:endParaRPr lang="en-US" dirty="0"/>
        </a:p>
      </dgm:t>
    </dgm:pt>
    <dgm:pt modelId="{AB0B491B-5744-4366-B4C0-74D26D3AB257}" type="parTrans" cxnId="{E3834D48-F578-4CB2-B4A3-96F16D5BBFBA}">
      <dgm:prSet/>
      <dgm:spPr/>
      <dgm:t>
        <a:bodyPr/>
        <a:lstStyle/>
        <a:p>
          <a:endParaRPr lang="en-US"/>
        </a:p>
      </dgm:t>
    </dgm:pt>
    <dgm:pt modelId="{6889F26F-07AC-4DA1-9D05-CF5BB6050749}" type="sibTrans" cxnId="{E3834D48-F578-4CB2-B4A3-96F16D5BBFBA}">
      <dgm:prSet/>
      <dgm:spPr/>
      <dgm:t>
        <a:bodyPr/>
        <a:lstStyle/>
        <a:p>
          <a:endParaRPr lang="en-US"/>
        </a:p>
      </dgm:t>
    </dgm:pt>
    <dgm:pt modelId="{888C6E0E-7827-41F5-B19D-EB028FFB2637}">
      <dgm:prSet phldrT="[Texto]"/>
      <dgm:spPr/>
      <dgm:t>
        <a:bodyPr/>
        <a:lstStyle/>
        <a:p>
          <a:r>
            <a:rPr lang="es-BO" dirty="0" smtClean="0"/>
            <a:t>POBLACION : 323 MILLONES</a:t>
          </a:r>
          <a:endParaRPr lang="en-US" dirty="0"/>
        </a:p>
      </dgm:t>
    </dgm:pt>
    <dgm:pt modelId="{0761E68C-820C-4286-92E3-C2BC1122C221}" type="parTrans" cxnId="{21A2FEE2-242F-4092-B7EF-1ADB94E72D9A}">
      <dgm:prSet/>
      <dgm:spPr/>
      <dgm:t>
        <a:bodyPr/>
        <a:lstStyle/>
        <a:p>
          <a:endParaRPr lang="en-US"/>
        </a:p>
      </dgm:t>
    </dgm:pt>
    <dgm:pt modelId="{8D615D1C-5A01-41F7-BAF9-95FA244B8231}" type="sibTrans" cxnId="{21A2FEE2-242F-4092-B7EF-1ADB94E72D9A}">
      <dgm:prSet/>
      <dgm:spPr/>
      <dgm:t>
        <a:bodyPr/>
        <a:lstStyle/>
        <a:p>
          <a:endParaRPr lang="en-US"/>
        </a:p>
      </dgm:t>
    </dgm:pt>
    <dgm:pt modelId="{5B69674C-DB1B-4E71-AEE6-4ABECAC7F8F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06036FB0-E373-42BC-A606-E62BB54E574D}" type="parTrans" cxnId="{1B43173B-C0B2-46DB-A1B2-2324B724BBAE}">
      <dgm:prSet/>
      <dgm:spPr/>
      <dgm:t>
        <a:bodyPr/>
        <a:lstStyle/>
        <a:p>
          <a:endParaRPr lang="en-US"/>
        </a:p>
      </dgm:t>
    </dgm:pt>
    <dgm:pt modelId="{6DBB505D-75F6-4012-B064-2D43235998CC}" type="sibTrans" cxnId="{1B43173B-C0B2-46DB-A1B2-2324B724BBAE}">
      <dgm:prSet/>
      <dgm:spPr/>
      <dgm:t>
        <a:bodyPr/>
        <a:lstStyle/>
        <a:p>
          <a:endParaRPr lang="en-US"/>
        </a:p>
      </dgm:t>
    </dgm:pt>
    <dgm:pt modelId="{07E4319C-701B-40BD-89A0-635C13095C12}">
      <dgm:prSet phldrT="[Texto]"/>
      <dgm:spPr/>
      <dgm:t>
        <a:bodyPr/>
        <a:lstStyle/>
        <a:p>
          <a:r>
            <a:rPr lang="es-BO" dirty="0" smtClean="0"/>
            <a:t>PIB:USD.340MIL MILLONES </a:t>
          </a:r>
          <a:endParaRPr lang="en-US" dirty="0"/>
        </a:p>
      </dgm:t>
    </dgm:pt>
    <dgm:pt modelId="{67CA1285-6894-483D-9E4E-001D17108405}" type="parTrans" cxnId="{050DFC5C-E357-439D-AD26-F70863573CF5}">
      <dgm:prSet/>
      <dgm:spPr/>
      <dgm:t>
        <a:bodyPr/>
        <a:lstStyle/>
        <a:p>
          <a:endParaRPr lang="en-US"/>
        </a:p>
      </dgm:t>
    </dgm:pt>
    <dgm:pt modelId="{7A7FFA2D-BE1A-40CF-9069-7186E37D356A}" type="sibTrans" cxnId="{050DFC5C-E357-439D-AD26-F70863573CF5}">
      <dgm:prSet/>
      <dgm:spPr/>
      <dgm:t>
        <a:bodyPr/>
        <a:lstStyle/>
        <a:p>
          <a:endParaRPr lang="en-US"/>
        </a:p>
      </dgm:t>
    </dgm:pt>
    <dgm:pt modelId="{04D0D43A-3A3E-40B1-90DE-2D3AA10442F7}">
      <dgm:prSet phldrT="[Texto]"/>
      <dgm:spPr/>
      <dgm:t>
        <a:bodyPr/>
        <a:lstStyle/>
        <a:p>
          <a:r>
            <a:rPr lang="es-BO" dirty="0" smtClean="0"/>
            <a:t>POBLACION: 10,8 MILLONES</a:t>
          </a:r>
          <a:endParaRPr lang="en-US" dirty="0"/>
        </a:p>
      </dgm:t>
    </dgm:pt>
    <dgm:pt modelId="{3230EBF0-1F20-4778-AC54-53DBBBDD9E96}" type="parTrans" cxnId="{16FBC222-04A4-4D7D-8205-2F77A05E65DB}">
      <dgm:prSet/>
      <dgm:spPr/>
      <dgm:t>
        <a:bodyPr/>
        <a:lstStyle/>
        <a:p>
          <a:endParaRPr lang="en-US"/>
        </a:p>
      </dgm:t>
    </dgm:pt>
    <dgm:pt modelId="{5D30AB78-B9E4-4375-A480-6E33021293DF}" type="sibTrans" cxnId="{16FBC222-04A4-4D7D-8205-2F77A05E65DB}">
      <dgm:prSet/>
      <dgm:spPr/>
      <dgm:t>
        <a:bodyPr/>
        <a:lstStyle/>
        <a:p>
          <a:endParaRPr lang="en-US"/>
        </a:p>
      </dgm:t>
    </dgm:pt>
    <dgm:pt modelId="{FB977138-D918-4E14-993E-BFC7C2E7A75B}">
      <dgm:prSet/>
      <dgm:spPr/>
      <dgm:t>
        <a:bodyPr/>
        <a:lstStyle/>
        <a:p>
          <a:r>
            <a:rPr lang="es-BO" dirty="0" smtClean="0"/>
            <a:t>PIB PERCAPITA: </a:t>
          </a:r>
        </a:p>
        <a:p>
          <a:r>
            <a:rPr lang="es-BO" dirty="0" smtClean="0"/>
            <a:t>USD. 3,148</a:t>
          </a:r>
          <a:endParaRPr lang="en-US" dirty="0"/>
        </a:p>
      </dgm:t>
    </dgm:pt>
    <dgm:pt modelId="{B028591E-BE35-497A-8F03-C1ED69C6F33A}" type="parTrans" cxnId="{D24F8993-8797-483E-ABE7-1C0FD0D25512}">
      <dgm:prSet/>
      <dgm:spPr/>
      <dgm:t>
        <a:bodyPr/>
        <a:lstStyle/>
        <a:p>
          <a:endParaRPr lang="en-US"/>
        </a:p>
      </dgm:t>
    </dgm:pt>
    <dgm:pt modelId="{1E825053-2607-4483-A5A7-A10FD8FA5F8D}" type="sibTrans" cxnId="{D24F8993-8797-483E-ABE7-1C0FD0D25512}">
      <dgm:prSet/>
      <dgm:spPr/>
      <dgm:t>
        <a:bodyPr/>
        <a:lstStyle/>
        <a:p>
          <a:endParaRPr lang="en-US"/>
        </a:p>
      </dgm:t>
    </dgm:pt>
    <dgm:pt modelId="{7CD05158-00CC-4B7B-91DD-A9B2C5B746BB}">
      <dgm:prSet/>
      <dgm:spPr/>
      <dgm:t>
        <a:bodyPr/>
        <a:lstStyle/>
        <a:p>
          <a:r>
            <a:rPr lang="es-BO" dirty="0" smtClean="0"/>
            <a:t>PIB PERCAPITA: </a:t>
          </a:r>
        </a:p>
        <a:p>
          <a:r>
            <a:rPr lang="es-BO" dirty="0" smtClean="0"/>
            <a:t>USD. 45,128 </a:t>
          </a:r>
          <a:endParaRPr lang="en-US" dirty="0"/>
        </a:p>
      </dgm:t>
    </dgm:pt>
    <dgm:pt modelId="{BFF89E61-1B1A-4326-8335-FDE8351A8F4E}" type="parTrans" cxnId="{24CFB159-49B0-44C1-AA55-1E1413A0D720}">
      <dgm:prSet/>
      <dgm:spPr/>
      <dgm:t>
        <a:bodyPr/>
        <a:lstStyle/>
        <a:p>
          <a:endParaRPr lang="en-US"/>
        </a:p>
      </dgm:t>
    </dgm:pt>
    <dgm:pt modelId="{434B56DC-103B-49E8-B4B5-40564C9B307E}" type="sibTrans" cxnId="{24CFB159-49B0-44C1-AA55-1E1413A0D720}">
      <dgm:prSet/>
      <dgm:spPr/>
      <dgm:t>
        <a:bodyPr/>
        <a:lstStyle/>
        <a:p>
          <a:endParaRPr lang="en-US"/>
        </a:p>
      </dgm:t>
    </dgm:pt>
    <dgm:pt modelId="{FCF7B180-1BCA-468C-864F-2C353BD82489}" type="pres">
      <dgm:prSet presAssocID="{A527A40F-3E71-4908-97D1-018CA070AC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741EC67-383C-47FE-97C6-9F79FAA54D6C}" type="pres">
      <dgm:prSet presAssocID="{E0BB6E4E-7793-4063-A2A2-4422B799CDEB}" presName="vertFlow" presStyleCnt="0"/>
      <dgm:spPr/>
    </dgm:pt>
    <dgm:pt modelId="{8ED75C93-3A5E-45DF-8D66-C6C4AA5AAE25}" type="pres">
      <dgm:prSet presAssocID="{E0BB6E4E-7793-4063-A2A2-4422B799CDEB}" presName="header" presStyleLbl="node1" presStyleIdx="0" presStyleCnt="2"/>
      <dgm:spPr/>
      <dgm:t>
        <a:bodyPr/>
        <a:lstStyle/>
        <a:p>
          <a:endParaRPr lang="en-US"/>
        </a:p>
      </dgm:t>
    </dgm:pt>
    <dgm:pt modelId="{FBDF5957-390C-4824-B87E-817AD7C887AF}" type="pres">
      <dgm:prSet presAssocID="{AB0B491B-5744-4366-B4C0-74D26D3AB257}" presName="parTrans" presStyleLbl="sibTrans2D1" presStyleIdx="0" presStyleCnt="6"/>
      <dgm:spPr/>
      <dgm:t>
        <a:bodyPr/>
        <a:lstStyle/>
        <a:p>
          <a:endParaRPr lang="es-ES_tradnl"/>
        </a:p>
      </dgm:t>
    </dgm:pt>
    <dgm:pt modelId="{09991ED1-2211-4C44-8A3D-C2C8A55E0E74}" type="pres">
      <dgm:prSet presAssocID="{BDB2D55F-9631-4D65-A8A7-B02AAA4836E3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8683A-68A7-483D-8549-5BDDA366875C}" type="pres">
      <dgm:prSet presAssocID="{6889F26F-07AC-4DA1-9D05-CF5BB6050749}" presName="sibTrans" presStyleLbl="sibTrans2D1" presStyleIdx="1" presStyleCnt="6"/>
      <dgm:spPr/>
      <dgm:t>
        <a:bodyPr/>
        <a:lstStyle/>
        <a:p>
          <a:endParaRPr lang="es-ES_tradnl"/>
        </a:p>
      </dgm:t>
    </dgm:pt>
    <dgm:pt modelId="{26C821C1-FA79-4A3E-9E63-5F6C42D6F997}" type="pres">
      <dgm:prSet presAssocID="{888C6E0E-7827-41F5-B19D-EB028FFB2637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C960B-C8B1-45DC-9E64-B8183538ACD1}" type="pres">
      <dgm:prSet presAssocID="{8D615D1C-5A01-41F7-BAF9-95FA244B8231}" presName="sibTrans" presStyleLbl="sibTrans2D1" presStyleIdx="2" presStyleCnt="6"/>
      <dgm:spPr/>
      <dgm:t>
        <a:bodyPr/>
        <a:lstStyle/>
        <a:p>
          <a:endParaRPr lang="es-ES_tradnl"/>
        </a:p>
      </dgm:t>
    </dgm:pt>
    <dgm:pt modelId="{A0CB704F-BDF1-47C4-8987-61E877FFDED0}" type="pres">
      <dgm:prSet presAssocID="{7CD05158-00CC-4B7B-91DD-A9B2C5B746BB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85C70-2643-433B-85CD-1840AA9B238E}" type="pres">
      <dgm:prSet presAssocID="{E0BB6E4E-7793-4063-A2A2-4422B799CDEB}" presName="hSp" presStyleCnt="0"/>
      <dgm:spPr/>
    </dgm:pt>
    <dgm:pt modelId="{CCE4E77F-E7A2-4007-B0FD-A4A0CED39FFC}" type="pres">
      <dgm:prSet presAssocID="{5B69674C-DB1B-4E71-AEE6-4ABECAC7F8F3}" presName="vertFlow" presStyleCnt="0"/>
      <dgm:spPr/>
    </dgm:pt>
    <dgm:pt modelId="{A92E71C3-5023-4B1B-A7A7-D3166C14602B}" type="pres">
      <dgm:prSet presAssocID="{5B69674C-DB1B-4E71-AEE6-4ABECAC7F8F3}" presName="header" presStyleLbl="node1" presStyleIdx="1" presStyleCnt="2"/>
      <dgm:spPr/>
      <dgm:t>
        <a:bodyPr/>
        <a:lstStyle/>
        <a:p>
          <a:endParaRPr lang="es-ES_tradnl"/>
        </a:p>
      </dgm:t>
    </dgm:pt>
    <dgm:pt modelId="{589245A5-2953-4D3F-875F-211259E49174}" type="pres">
      <dgm:prSet presAssocID="{67CA1285-6894-483D-9E4E-001D17108405}" presName="parTrans" presStyleLbl="sibTrans2D1" presStyleIdx="3" presStyleCnt="6"/>
      <dgm:spPr/>
      <dgm:t>
        <a:bodyPr/>
        <a:lstStyle/>
        <a:p>
          <a:endParaRPr lang="es-ES_tradnl"/>
        </a:p>
      </dgm:t>
    </dgm:pt>
    <dgm:pt modelId="{876739D5-EEB8-4A56-9BAF-1BF24C5344D4}" type="pres">
      <dgm:prSet presAssocID="{07E4319C-701B-40BD-89A0-635C13095C12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A801B-E482-49D3-BAE2-09AC31F06539}" type="pres">
      <dgm:prSet presAssocID="{7A7FFA2D-BE1A-40CF-9069-7186E37D356A}" presName="sibTrans" presStyleLbl="sibTrans2D1" presStyleIdx="4" presStyleCnt="6"/>
      <dgm:spPr/>
      <dgm:t>
        <a:bodyPr/>
        <a:lstStyle/>
        <a:p>
          <a:endParaRPr lang="es-ES_tradnl"/>
        </a:p>
      </dgm:t>
    </dgm:pt>
    <dgm:pt modelId="{8CD03D21-0275-4D9C-A61E-65A23DAD71FC}" type="pres">
      <dgm:prSet presAssocID="{04D0D43A-3A3E-40B1-90DE-2D3AA10442F7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4DECB-D1BA-4B38-BACD-F1A321C06A11}" type="pres">
      <dgm:prSet presAssocID="{5D30AB78-B9E4-4375-A480-6E33021293DF}" presName="sibTrans" presStyleLbl="sibTrans2D1" presStyleIdx="5" presStyleCnt="6"/>
      <dgm:spPr/>
      <dgm:t>
        <a:bodyPr/>
        <a:lstStyle/>
        <a:p>
          <a:endParaRPr lang="es-ES_tradnl"/>
        </a:p>
      </dgm:t>
    </dgm:pt>
    <dgm:pt modelId="{C851E51D-7EBF-45AA-B3AE-10DED3836E20}" type="pres">
      <dgm:prSet presAssocID="{FB977138-D918-4E14-993E-BFC7C2E7A75B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BC222-04A4-4D7D-8205-2F77A05E65DB}" srcId="{5B69674C-DB1B-4E71-AEE6-4ABECAC7F8F3}" destId="{04D0D43A-3A3E-40B1-90DE-2D3AA10442F7}" srcOrd="1" destOrd="0" parTransId="{3230EBF0-1F20-4778-AC54-53DBBBDD9E96}" sibTransId="{5D30AB78-B9E4-4375-A480-6E33021293DF}"/>
    <dgm:cxn modelId="{CAB58C62-0F3A-4836-B348-6FFFF24285BB}" type="presOf" srcId="{888C6E0E-7827-41F5-B19D-EB028FFB2637}" destId="{26C821C1-FA79-4A3E-9E63-5F6C42D6F997}" srcOrd="0" destOrd="0" presId="urn:microsoft.com/office/officeart/2005/8/layout/lProcess1"/>
    <dgm:cxn modelId="{CB81702C-3FB8-45C2-87D6-FCB44DFA7DCB}" type="presOf" srcId="{FB977138-D918-4E14-993E-BFC7C2E7A75B}" destId="{C851E51D-7EBF-45AA-B3AE-10DED3836E20}" srcOrd="0" destOrd="0" presId="urn:microsoft.com/office/officeart/2005/8/layout/lProcess1"/>
    <dgm:cxn modelId="{E3834D48-F578-4CB2-B4A3-96F16D5BBFBA}" srcId="{E0BB6E4E-7793-4063-A2A2-4422B799CDEB}" destId="{BDB2D55F-9631-4D65-A8A7-B02AAA4836E3}" srcOrd="0" destOrd="0" parTransId="{AB0B491B-5744-4366-B4C0-74D26D3AB257}" sibTransId="{6889F26F-07AC-4DA1-9D05-CF5BB6050749}"/>
    <dgm:cxn modelId="{BAE89A0C-1726-42E7-BA9B-06377BD06202}" type="presOf" srcId="{A527A40F-3E71-4908-97D1-018CA070AC86}" destId="{FCF7B180-1BCA-468C-864F-2C353BD82489}" srcOrd="0" destOrd="0" presId="urn:microsoft.com/office/officeart/2005/8/layout/lProcess1"/>
    <dgm:cxn modelId="{6828F051-2177-45D5-AEB2-A534F2ACDE5E}" srcId="{A527A40F-3E71-4908-97D1-018CA070AC86}" destId="{E0BB6E4E-7793-4063-A2A2-4422B799CDEB}" srcOrd="0" destOrd="0" parTransId="{4EAC30C0-0D07-4B5A-B97A-02DFD8781172}" sibTransId="{06706F9E-436F-4458-B20A-1AB09D9C46AA}"/>
    <dgm:cxn modelId="{1C647D7B-CA51-4F1F-A790-F52A64B0AAB3}" type="presOf" srcId="{6889F26F-07AC-4DA1-9D05-CF5BB6050749}" destId="{E988683A-68A7-483D-8549-5BDDA366875C}" srcOrd="0" destOrd="0" presId="urn:microsoft.com/office/officeart/2005/8/layout/lProcess1"/>
    <dgm:cxn modelId="{46FE25BB-1D21-47A3-869E-037D9BE6442A}" type="presOf" srcId="{67CA1285-6894-483D-9E4E-001D17108405}" destId="{589245A5-2953-4D3F-875F-211259E49174}" srcOrd="0" destOrd="0" presId="urn:microsoft.com/office/officeart/2005/8/layout/lProcess1"/>
    <dgm:cxn modelId="{6776A8B9-F55B-490D-AE02-35D19B6E355C}" type="presOf" srcId="{AB0B491B-5744-4366-B4C0-74D26D3AB257}" destId="{FBDF5957-390C-4824-B87E-817AD7C887AF}" srcOrd="0" destOrd="0" presId="urn:microsoft.com/office/officeart/2005/8/layout/lProcess1"/>
    <dgm:cxn modelId="{7A53716D-8BCA-41EC-B049-F332BA8A6B24}" type="presOf" srcId="{7CD05158-00CC-4B7B-91DD-A9B2C5B746BB}" destId="{A0CB704F-BDF1-47C4-8987-61E877FFDED0}" srcOrd="0" destOrd="0" presId="urn:microsoft.com/office/officeart/2005/8/layout/lProcess1"/>
    <dgm:cxn modelId="{6E96129D-B126-4A6D-8306-436EB602EEF5}" type="presOf" srcId="{07E4319C-701B-40BD-89A0-635C13095C12}" destId="{876739D5-EEB8-4A56-9BAF-1BF24C5344D4}" srcOrd="0" destOrd="0" presId="urn:microsoft.com/office/officeart/2005/8/layout/lProcess1"/>
    <dgm:cxn modelId="{D24F8993-8797-483E-ABE7-1C0FD0D25512}" srcId="{5B69674C-DB1B-4E71-AEE6-4ABECAC7F8F3}" destId="{FB977138-D918-4E14-993E-BFC7C2E7A75B}" srcOrd="2" destOrd="0" parTransId="{B028591E-BE35-497A-8F03-C1ED69C6F33A}" sibTransId="{1E825053-2607-4483-A5A7-A10FD8FA5F8D}"/>
    <dgm:cxn modelId="{1EA386AD-ABD0-432D-BDA5-E86C293F35E3}" type="presOf" srcId="{8D615D1C-5A01-41F7-BAF9-95FA244B8231}" destId="{C94C960B-C8B1-45DC-9E64-B8183538ACD1}" srcOrd="0" destOrd="0" presId="urn:microsoft.com/office/officeart/2005/8/layout/lProcess1"/>
    <dgm:cxn modelId="{21A2FEE2-242F-4092-B7EF-1ADB94E72D9A}" srcId="{E0BB6E4E-7793-4063-A2A2-4422B799CDEB}" destId="{888C6E0E-7827-41F5-B19D-EB028FFB2637}" srcOrd="1" destOrd="0" parTransId="{0761E68C-820C-4286-92E3-C2BC1122C221}" sibTransId="{8D615D1C-5A01-41F7-BAF9-95FA244B8231}"/>
    <dgm:cxn modelId="{24CFB159-49B0-44C1-AA55-1E1413A0D720}" srcId="{E0BB6E4E-7793-4063-A2A2-4422B799CDEB}" destId="{7CD05158-00CC-4B7B-91DD-A9B2C5B746BB}" srcOrd="2" destOrd="0" parTransId="{BFF89E61-1B1A-4326-8335-FDE8351A8F4E}" sibTransId="{434B56DC-103B-49E8-B4B5-40564C9B307E}"/>
    <dgm:cxn modelId="{1B43173B-C0B2-46DB-A1B2-2324B724BBAE}" srcId="{A527A40F-3E71-4908-97D1-018CA070AC86}" destId="{5B69674C-DB1B-4E71-AEE6-4ABECAC7F8F3}" srcOrd="1" destOrd="0" parTransId="{06036FB0-E373-42BC-A606-E62BB54E574D}" sibTransId="{6DBB505D-75F6-4012-B064-2D43235998CC}"/>
    <dgm:cxn modelId="{7FA4BE76-F9A6-458C-8D7B-0370E80C2F6D}" type="presOf" srcId="{04D0D43A-3A3E-40B1-90DE-2D3AA10442F7}" destId="{8CD03D21-0275-4D9C-A61E-65A23DAD71FC}" srcOrd="0" destOrd="0" presId="urn:microsoft.com/office/officeart/2005/8/layout/lProcess1"/>
    <dgm:cxn modelId="{10CEE7B2-B199-4EF5-AF0C-32DB1E412BB1}" type="presOf" srcId="{7A7FFA2D-BE1A-40CF-9069-7186E37D356A}" destId="{673A801B-E482-49D3-BAE2-09AC31F06539}" srcOrd="0" destOrd="0" presId="urn:microsoft.com/office/officeart/2005/8/layout/lProcess1"/>
    <dgm:cxn modelId="{8748D2D1-65CE-4A95-9F08-BAC1A6FBEEB0}" type="presOf" srcId="{5D30AB78-B9E4-4375-A480-6E33021293DF}" destId="{BAB4DECB-D1BA-4B38-BACD-F1A321C06A11}" srcOrd="0" destOrd="0" presId="urn:microsoft.com/office/officeart/2005/8/layout/lProcess1"/>
    <dgm:cxn modelId="{050DFC5C-E357-439D-AD26-F70863573CF5}" srcId="{5B69674C-DB1B-4E71-AEE6-4ABECAC7F8F3}" destId="{07E4319C-701B-40BD-89A0-635C13095C12}" srcOrd="0" destOrd="0" parTransId="{67CA1285-6894-483D-9E4E-001D17108405}" sibTransId="{7A7FFA2D-BE1A-40CF-9069-7186E37D356A}"/>
    <dgm:cxn modelId="{7D2AEE34-DCBF-42CC-80EC-9A25CF6C2EBA}" type="presOf" srcId="{5B69674C-DB1B-4E71-AEE6-4ABECAC7F8F3}" destId="{A92E71C3-5023-4B1B-A7A7-D3166C14602B}" srcOrd="0" destOrd="0" presId="urn:microsoft.com/office/officeart/2005/8/layout/lProcess1"/>
    <dgm:cxn modelId="{8F31817A-15A8-4871-9F50-FEF8E2EA042D}" type="presOf" srcId="{E0BB6E4E-7793-4063-A2A2-4422B799CDEB}" destId="{8ED75C93-3A5E-45DF-8D66-C6C4AA5AAE25}" srcOrd="0" destOrd="0" presId="urn:microsoft.com/office/officeart/2005/8/layout/lProcess1"/>
    <dgm:cxn modelId="{37F1D213-DDF3-42A8-AB4E-E4A630CBA3D3}" type="presOf" srcId="{BDB2D55F-9631-4D65-A8A7-B02AAA4836E3}" destId="{09991ED1-2211-4C44-8A3D-C2C8A55E0E74}" srcOrd="0" destOrd="0" presId="urn:microsoft.com/office/officeart/2005/8/layout/lProcess1"/>
    <dgm:cxn modelId="{E57646B4-0A34-4AAE-B9C2-8015B5D31794}" type="presParOf" srcId="{FCF7B180-1BCA-468C-864F-2C353BD82489}" destId="{5741EC67-383C-47FE-97C6-9F79FAA54D6C}" srcOrd="0" destOrd="0" presId="urn:microsoft.com/office/officeart/2005/8/layout/lProcess1"/>
    <dgm:cxn modelId="{873C5A4F-7F04-408D-9A66-F7A847DBA37E}" type="presParOf" srcId="{5741EC67-383C-47FE-97C6-9F79FAA54D6C}" destId="{8ED75C93-3A5E-45DF-8D66-C6C4AA5AAE25}" srcOrd="0" destOrd="0" presId="urn:microsoft.com/office/officeart/2005/8/layout/lProcess1"/>
    <dgm:cxn modelId="{3D28B91E-6AF9-4373-96AB-8F4C9113AADD}" type="presParOf" srcId="{5741EC67-383C-47FE-97C6-9F79FAA54D6C}" destId="{FBDF5957-390C-4824-B87E-817AD7C887AF}" srcOrd="1" destOrd="0" presId="urn:microsoft.com/office/officeart/2005/8/layout/lProcess1"/>
    <dgm:cxn modelId="{6543306F-2D26-4127-9063-69E1E4037671}" type="presParOf" srcId="{5741EC67-383C-47FE-97C6-9F79FAA54D6C}" destId="{09991ED1-2211-4C44-8A3D-C2C8A55E0E74}" srcOrd="2" destOrd="0" presId="urn:microsoft.com/office/officeart/2005/8/layout/lProcess1"/>
    <dgm:cxn modelId="{24C63195-AA75-4BEF-B625-695777165F24}" type="presParOf" srcId="{5741EC67-383C-47FE-97C6-9F79FAA54D6C}" destId="{E988683A-68A7-483D-8549-5BDDA366875C}" srcOrd="3" destOrd="0" presId="urn:microsoft.com/office/officeart/2005/8/layout/lProcess1"/>
    <dgm:cxn modelId="{681532AB-F5CE-479E-9C1C-927E9BF4BF96}" type="presParOf" srcId="{5741EC67-383C-47FE-97C6-9F79FAA54D6C}" destId="{26C821C1-FA79-4A3E-9E63-5F6C42D6F997}" srcOrd="4" destOrd="0" presId="urn:microsoft.com/office/officeart/2005/8/layout/lProcess1"/>
    <dgm:cxn modelId="{150D4F8F-D3F9-404C-9479-AE443CAAA282}" type="presParOf" srcId="{5741EC67-383C-47FE-97C6-9F79FAA54D6C}" destId="{C94C960B-C8B1-45DC-9E64-B8183538ACD1}" srcOrd="5" destOrd="0" presId="urn:microsoft.com/office/officeart/2005/8/layout/lProcess1"/>
    <dgm:cxn modelId="{3913AA0B-E23E-4119-9B78-2F76FDEFF746}" type="presParOf" srcId="{5741EC67-383C-47FE-97C6-9F79FAA54D6C}" destId="{A0CB704F-BDF1-47C4-8987-61E877FFDED0}" srcOrd="6" destOrd="0" presId="urn:microsoft.com/office/officeart/2005/8/layout/lProcess1"/>
    <dgm:cxn modelId="{63B51CB3-9634-4D25-B02E-D8079DA32932}" type="presParOf" srcId="{FCF7B180-1BCA-468C-864F-2C353BD82489}" destId="{B1385C70-2643-433B-85CD-1840AA9B238E}" srcOrd="1" destOrd="0" presId="urn:microsoft.com/office/officeart/2005/8/layout/lProcess1"/>
    <dgm:cxn modelId="{4263A715-0D36-45AC-81DA-F24F37C4F3C4}" type="presParOf" srcId="{FCF7B180-1BCA-468C-864F-2C353BD82489}" destId="{CCE4E77F-E7A2-4007-B0FD-A4A0CED39FFC}" srcOrd="2" destOrd="0" presId="urn:microsoft.com/office/officeart/2005/8/layout/lProcess1"/>
    <dgm:cxn modelId="{737FBF10-83C2-4BD1-8118-2BB0B6356390}" type="presParOf" srcId="{CCE4E77F-E7A2-4007-B0FD-A4A0CED39FFC}" destId="{A92E71C3-5023-4B1B-A7A7-D3166C14602B}" srcOrd="0" destOrd="0" presId="urn:microsoft.com/office/officeart/2005/8/layout/lProcess1"/>
    <dgm:cxn modelId="{B07A943D-119C-4E12-9EB7-0ECC5FD345D3}" type="presParOf" srcId="{CCE4E77F-E7A2-4007-B0FD-A4A0CED39FFC}" destId="{589245A5-2953-4D3F-875F-211259E49174}" srcOrd="1" destOrd="0" presId="urn:microsoft.com/office/officeart/2005/8/layout/lProcess1"/>
    <dgm:cxn modelId="{CF8C4E56-453A-4238-8338-6F2EF2B447CF}" type="presParOf" srcId="{CCE4E77F-E7A2-4007-B0FD-A4A0CED39FFC}" destId="{876739D5-EEB8-4A56-9BAF-1BF24C5344D4}" srcOrd="2" destOrd="0" presId="urn:microsoft.com/office/officeart/2005/8/layout/lProcess1"/>
    <dgm:cxn modelId="{B86393E6-2C53-4639-94F4-EDFE44ADEBA6}" type="presParOf" srcId="{CCE4E77F-E7A2-4007-B0FD-A4A0CED39FFC}" destId="{673A801B-E482-49D3-BAE2-09AC31F06539}" srcOrd="3" destOrd="0" presId="urn:microsoft.com/office/officeart/2005/8/layout/lProcess1"/>
    <dgm:cxn modelId="{2AB083CC-55C5-4AD5-ADED-EB0D6E412078}" type="presParOf" srcId="{CCE4E77F-E7A2-4007-B0FD-A4A0CED39FFC}" destId="{8CD03D21-0275-4D9C-A61E-65A23DAD71FC}" srcOrd="4" destOrd="0" presId="urn:microsoft.com/office/officeart/2005/8/layout/lProcess1"/>
    <dgm:cxn modelId="{AA3D71E1-DC1E-41B7-A81A-CE0257B08D2B}" type="presParOf" srcId="{CCE4E77F-E7A2-4007-B0FD-A4A0CED39FFC}" destId="{BAB4DECB-D1BA-4B38-BACD-F1A321C06A11}" srcOrd="5" destOrd="0" presId="urn:microsoft.com/office/officeart/2005/8/layout/lProcess1"/>
    <dgm:cxn modelId="{A51151F4-09A1-45DE-89ED-8271EBEDE694}" type="presParOf" srcId="{CCE4E77F-E7A2-4007-B0FD-A4A0CED39FFC}" destId="{C851E51D-7EBF-45AA-B3AE-10DED3836E2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250 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1300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F36B859-8072-4D69-B0AE-36DA2445CDEC}" type="presOf" srcId="{541B4CF0-8441-45DE-90A5-F2BD05CBA853}" destId="{D801DC64-ACBE-43E4-85F7-1020B1A783AA}" srcOrd="0" destOrd="0" presId="urn:microsoft.com/office/officeart/2008/layout/SquareAccentList"/>
    <dgm:cxn modelId="{6306F744-DF20-4CE7-8FB6-2FE5C75AABD9}" type="presOf" srcId="{48DE0408-7106-4328-B927-B94E4E08C23C}" destId="{79061B4C-A516-4DE1-843A-A8399C3F6E29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9C7F365D-135B-4BF7-9124-B916AE60FF40}" type="presOf" srcId="{CD1EE79C-ACFB-4903-9CC5-4E10D01FABCE}" destId="{057E335B-1089-41DE-A232-5F04A01F7292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06F03258-066D-4275-8203-9D566F68427D}" type="presOf" srcId="{B9682910-7DAF-4BCE-807A-C7FD9E4E7F5F}" destId="{ABAE1061-9E59-4D92-9F23-004234986717}" srcOrd="0" destOrd="0" presId="urn:microsoft.com/office/officeart/2008/layout/SquareAccentList"/>
    <dgm:cxn modelId="{AA6D7527-A134-4F0F-AE46-22A2C530CD50}" type="presOf" srcId="{DA4E21A5-45CC-4D3F-B5E9-812C3C59A2D7}" destId="{080AD672-98E0-468A-9033-E118D3089124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0CD75002-A2CC-4239-9445-BB910D0F9AE0}" type="presParOf" srcId="{080AD672-98E0-468A-9033-E118D3089124}" destId="{26ED6C11-D917-4992-AD38-C2B136560021}" srcOrd="0" destOrd="0" presId="urn:microsoft.com/office/officeart/2008/layout/SquareAccentList"/>
    <dgm:cxn modelId="{889E5B17-2F0E-4779-8A85-88DC3C6D7424}" type="presParOf" srcId="{26ED6C11-D917-4992-AD38-C2B136560021}" destId="{FBDF83F6-BAA9-42B5-AC5A-AF25D9AF5C21}" srcOrd="0" destOrd="0" presId="urn:microsoft.com/office/officeart/2008/layout/SquareAccentList"/>
    <dgm:cxn modelId="{71FADA0D-19B9-4D55-A101-9B1F037D6C1C}" type="presParOf" srcId="{FBDF83F6-BAA9-42B5-AC5A-AF25D9AF5C21}" destId="{2BC3BA65-006F-4B00-B149-15E870758AFF}" srcOrd="0" destOrd="0" presId="urn:microsoft.com/office/officeart/2008/layout/SquareAccentList"/>
    <dgm:cxn modelId="{8FB6FE22-7B18-4AB1-BC02-1DCF9B61616C}" type="presParOf" srcId="{FBDF83F6-BAA9-42B5-AC5A-AF25D9AF5C21}" destId="{E5BD7EB9-EB2F-4A90-AE4F-7B4F52008079}" srcOrd="1" destOrd="0" presId="urn:microsoft.com/office/officeart/2008/layout/SquareAccentList"/>
    <dgm:cxn modelId="{25462B3C-77E5-4920-B0E1-9E6FBFCB2469}" type="presParOf" srcId="{FBDF83F6-BAA9-42B5-AC5A-AF25D9AF5C21}" destId="{D801DC64-ACBE-43E4-85F7-1020B1A783AA}" srcOrd="2" destOrd="0" presId="urn:microsoft.com/office/officeart/2008/layout/SquareAccentList"/>
    <dgm:cxn modelId="{224D5D2E-2703-4AD2-BE5E-5FD12918A625}" type="presParOf" srcId="{26ED6C11-D917-4992-AD38-C2B136560021}" destId="{9DC9EF1C-190A-4FF0-8BFF-319E65935CA1}" srcOrd="1" destOrd="0" presId="urn:microsoft.com/office/officeart/2008/layout/SquareAccentList"/>
    <dgm:cxn modelId="{6DC0B3E1-2D68-4B74-9F51-444122FCA945}" type="presParOf" srcId="{9DC9EF1C-190A-4FF0-8BFF-319E65935CA1}" destId="{D57C952F-80ED-4955-AA8A-D12E3F3BBAD1}" srcOrd="0" destOrd="0" presId="urn:microsoft.com/office/officeart/2008/layout/SquareAccentList"/>
    <dgm:cxn modelId="{9249A65E-B8DE-4721-A494-52DC9D8FE5F8}" type="presParOf" srcId="{D57C952F-80ED-4955-AA8A-D12E3F3BBAD1}" destId="{9063AB8C-9B78-4C4A-892C-888667190890}" srcOrd="0" destOrd="0" presId="urn:microsoft.com/office/officeart/2008/layout/SquareAccentList"/>
    <dgm:cxn modelId="{23464E22-A9F4-439B-BCFE-E69204F247ED}" type="presParOf" srcId="{D57C952F-80ED-4955-AA8A-D12E3F3BBAD1}" destId="{057E335B-1089-41DE-A232-5F04A01F7292}" srcOrd="1" destOrd="0" presId="urn:microsoft.com/office/officeart/2008/layout/SquareAccentList"/>
    <dgm:cxn modelId="{761EF3FB-09B8-4B99-B2C9-9CD808B2DC6B}" type="presParOf" srcId="{080AD672-98E0-468A-9033-E118D3089124}" destId="{96FCB3BA-3FBB-40A7-81FC-A29E4B169D9D}" srcOrd="1" destOrd="0" presId="urn:microsoft.com/office/officeart/2008/layout/SquareAccentList"/>
    <dgm:cxn modelId="{57882821-4773-4880-9879-C777B39598B9}" type="presParOf" srcId="{96FCB3BA-3FBB-40A7-81FC-A29E4B169D9D}" destId="{B4C9C9ED-9266-42A0-94DB-2D029F254E62}" srcOrd="0" destOrd="0" presId="urn:microsoft.com/office/officeart/2008/layout/SquareAccentList"/>
    <dgm:cxn modelId="{9791E408-B38E-4C97-A122-51854994EEAA}" type="presParOf" srcId="{B4C9C9ED-9266-42A0-94DB-2D029F254E62}" destId="{22933804-4CAC-4C05-9FFE-FD5B38CD2D1E}" srcOrd="0" destOrd="0" presId="urn:microsoft.com/office/officeart/2008/layout/SquareAccentList"/>
    <dgm:cxn modelId="{65A9B64D-97D4-404B-9CEC-DB3A93D36344}" type="presParOf" srcId="{B4C9C9ED-9266-42A0-94DB-2D029F254E62}" destId="{96901C5D-823B-47F8-9350-0E59FD973900}" srcOrd="1" destOrd="0" presId="urn:microsoft.com/office/officeart/2008/layout/SquareAccentList"/>
    <dgm:cxn modelId="{814FAD5F-6588-4EC0-ADA9-6B9D55176CBD}" type="presParOf" srcId="{B4C9C9ED-9266-42A0-94DB-2D029F254E62}" destId="{79061B4C-A516-4DE1-843A-A8399C3F6E29}" srcOrd="2" destOrd="0" presId="urn:microsoft.com/office/officeart/2008/layout/SquareAccentList"/>
    <dgm:cxn modelId="{FE905C18-3885-4E03-AC2D-F557DD86ED72}" type="presParOf" srcId="{96FCB3BA-3FBB-40A7-81FC-A29E4B169D9D}" destId="{C6B0781C-905B-4F27-8E67-2E61214AA33F}" srcOrd="1" destOrd="0" presId="urn:microsoft.com/office/officeart/2008/layout/SquareAccentList"/>
    <dgm:cxn modelId="{75A125F5-6728-4B1D-B639-CAB8AD59C2D8}" type="presParOf" srcId="{C6B0781C-905B-4F27-8E67-2E61214AA33F}" destId="{00341CDD-1118-4EC5-8406-6078372E2880}" srcOrd="0" destOrd="0" presId="urn:microsoft.com/office/officeart/2008/layout/SquareAccentList"/>
    <dgm:cxn modelId="{4CD129E5-EB39-41B9-B78D-A59AF777D3D4}" type="presParOf" srcId="{00341CDD-1118-4EC5-8406-6078372E2880}" destId="{3277CAED-6CB5-4AD1-9D98-BE9D19B7FE9A}" srcOrd="0" destOrd="0" presId="urn:microsoft.com/office/officeart/2008/layout/SquareAccentList"/>
    <dgm:cxn modelId="{866A8889-C654-49D4-92CF-3AE1999A5524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100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600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7A4D11C-7D29-4B92-9E1A-C34EAD794D7A}" type="presOf" srcId="{541B4CF0-8441-45DE-90A5-F2BD05CBA853}" destId="{D801DC64-ACBE-43E4-85F7-1020B1A783AA}" srcOrd="0" destOrd="0" presId="urn:microsoft.com/office/officeart/2008/layout/SquareAccentList"/>
    <dgm:cxn modelId="{E061004F-80A0-463E-8AFC-DF815232FB70}" type="presOf" srcId="{48DE0408-7106-4328-B927-B94E4E08C23C}" destId="{79061B4C-A516-4DE1-843A-A8399C3F6E29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B21883BE-F9D9-4A95-980D-93B2F8BCDFE3}" type="presOf" srcId="{CD1EE79C-ACFB-4903-9CC5-4E10D01FABCE}" destId="{057E335B-1089-41DE-A232-5F04A01F7292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42C8D1AE-1D90-4EFF-AF8E-FFF558E72567}" type="presOf" srcId="{DA4E21A5-45CC-4D3F-B5E9-812C3C59A2D7}" destId="{080AD672-98E0-468A-9033-E118D3089124}" srcOrd="0" destOrd="0" presId="urn:microsoft.com/office/officeart/2008/layout/SquareAccentList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FF3DF2A9-B72E-4BF2-B7F0-234DC4968139}" type="presOf" srcId="{B9682910-7DAF-4BCE-807A-C7FD9E4E7F5F}" destId="{ABAE1061-9E59-4D92-9F23-004234986717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0749FBBA-FC17-46E4-9008-F4CBA7044EE0}" type="presParOf" srcId="{080AD672-98E0-468A-9033-E118D3089124}" destId="{26ED6C11-D917-4992-AD38-C2B136560021}" srcOrd="0" destOrd="0" presId="urn:microsoft.com/office/officeart/2008/layout/SquareAccentList"/>
    <dgm:cxn modelId="{DA0115C7-9492-4F6B-B1A7-B3CB04B6A410}" type="presParOf" srcId="{26ED6C11-D917-4992-AD38-C2B136560021}" destId="{FBDF83F6-BAA9-42B5-AC5A-AF25D9AF5C21}" srcOrd="0" destOrd="0" presId="urn:microsoft.com/office/officeart/2008/layout/SquareAccentList"/>
    <dgm:cxn modelId="{B52CBC1D-905B-4EAA-A8CA-5C5DA4C2B8DC}" type="presParOf" srcId="{FBDF83F6-BAA9-42B5-AC5A-AF25D9AF5C21}" destId="{2BC3BA65-006F-4B00-B149-15E870758AFF}" srcOrd="0" destOrd="0" presId="urn:microsoft.com/office/officeart/2008/layout/SquareAccentList"/>
    <dgm:cxn modelId="{9D37F43A-9FDE-48F0-8F8A-778638C250CA}" type="presParOf" srcId="{FBDF83F6-BAA9-42B5-AC5A-AF25D9AF5C21}" destId="{E5BD7EB9-EB2F-4A90-AE4F-7B4F52008079}" srcOrd="1" destOrd="0" presId="urn:microsoft.com/office/officeart/2008/layout/SquareAccentList"/>
    <dgm:cxn modelId="{770A825D-515D-40B2-A0F2-1136F815CFC3}" type="presParOf" srcId="{FBDF83F6-BAA9-42B5-AC5A-AF25D9AF5C21}" destId="{D801DC64-ACBE-43E4-85F7-1020B1A783AA}" srcOrd="2" destOrd="0" presId="urn:microsoft.com/office/officeart/2008/layout/SquareAccentList"/>
    <dgm:cxn modelId="{BA7DD588-39C8-415E-A058-98D746F38070}" type="presParOf" srcId="{26ED6C11-D917-4992-AD38-C2B136560021}" destId="{9DC9EF1C-190A-4FF0-8BFF-319E65935CA1}" srcOrd="1" destOrd="0" presId="urn:microsoft.com/office/officeart/2008/layout/SquareAccentList"/>
    <dgm:cxn modelId="{D9A1D513-88C0-466E-B2EF-83343E2FCC8F}" type="presParOf" srcId="{9DC9EF1C-190A-4FF0-8BFF-319E65935CA1}" destId="{D57C952F-80ED-4955-AA8A-D12E3F3BBAD1}" srcOrd="0" destOrd="0" presId="urn:microsoft.com/office/officeart/2008/layout/SquareAccentList"/>
    <dgm:cxn modelId="{F18B1128-C6EB-4C6B-8522-E058000CF6F0}" type="presParOf" srcId="{D57C952F-80ED-4955-AA8A-D12E3F3BBAD1}" destId="{9063AB8C-9B78-4C4A-892C-888667190890}" srcOrd="0" destOrd="0" presId="urn:microsoft.com/office/officeart/2008/layout/SquareAccentList"/>
    <dgm:cxn modelId="{3171F1BC-12AF-4BE2-B464-017E423EFD9D}" type="presParOf" srcId="{D57C952F-80ED-4955-AA8A-D12E3F3BBAD1}" destId="{057E335B-1089-41DE-A232-5F04A01F7292}" srcOrd="1" destOrd="0" presId="urn:microsoft.com/office/officeart/2008/layout/SquareAccentList"/>
    <dgm:cxn modelId="{42E89DB4-C6E6-4BF3-A67A-729B218D94A0}" type="presParOf" srcId="{080AD672-98E0-468A-9033-E118D3089124}" destId="{96FCB3BA-3FBB-40A7-81FC-A29E4B169D9D}" srcOrd="1" destOrd="0" presId="urn:microsoft.com/office/officeart/2008/layout/SquareAccentList"/>
    <dgm:cxn modelId="{04D15216-EA1C-455D-B819-156DF1B04D6A}" type="presParOf" srcId="{96FCB3BA-3FBB-40A7-81FC-A29E4B169D9D}" destId="{B4C9C9ED-9266-42A0-94DB-2D029F254E62}" srcOrd="0" destOrd="0" presId="urn:microsoft.com/office/officeart/2008/layout/SquareAccentList"/>
    <dgm:cxn modelId="{2FA4BEE8-BFCC-4152-A4B0-D11431487711}" type="presParOf" srcId="{B4C9C9ED-9266-42A0-94DB-2D029F254E62}" destId="{22933804-4CAC-4C05-9FFE-FD5B38CD2D1E}" srcOrd="0" destOrd="0" presId="urn:microsoft.com/office/officeart/2008/layout/SquareAccentList"/>
    <dgm:cxn modelId="{5441F268-D0DE-4115-8073-5DE2908CB3BB}" type="presParOf" srcId="{B4C9C9ED-9266-42A0-94DB-2D029F254E62}" destId="{96901C5D-823B-47F8-9350-0E59FD973900}" srcOrd="1" destOrd="0" presId="urn:microsoft.com/office/officeart/2008/layout/SquareAccentList"/>
    <dgm:cxn modelId="{A04C584D-5295-4893-B440-7C0F9F7C328B}" type="presParOf" srcId="{B4C9C9ED-9266-42A0-94DB-2D029F254E62}" destId="{79061B4C-A516-4DE1-843A-A8399C3F6E29}" srcOrd="2" destOrd="0" presId="urn:microsoft.com/office/officeart/2008/layout/SquareAccentList"/>
    <dgm:cxn modelId="{E668B911-E381-4464-9C12-A8D8B2747563}" type="presParOf" srcId="{96FCB3BA-3FBB-40A7-81FC-A29E4B169D9D}" destId="{C6B0781C-905B-4F27-8E67-2E61214AA33F}" srcOrd="1" destOrd="0" presId="urn:microsoft.com/office/officeart/2008/layout/SquareAccentList"/>
    <dgm:cxn modelId="{7398717F-F1D2-4E55-8DE3-7995318A1244}" type="presParOf" srcId="{C6B0781C-905B-4F27-8E67-2E61214AA33F}" destId="{00341CDD-1118-4EC5-8406-6078372E2880}" srcOrd="0" destOrd="0" presId="urn:microsoft.com/office/officeart/2008/layout/SquareAccentList"/>
    <dgm:cxn modelId="{3934DCF5-B4D8-4265-91A7-B67F2D4C6912}" type="presParOf" srcId="{00341CDD-1118-4EC5-8406-6078372E2880}" destId="{3277CAED-6CB5-4AD1-9D98-BE9D19B7FE9A}" srcOrd="0" destOrd="0" presId="urn:microsoft.com/office/officeart/2008/layout/SquareAccentList"/>
    <dgm:cxn modelId="{4036ED37-97F3-4B59-A850-64B340D70F44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0,40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2,25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3BF720-57FA-452B-99DE-4B3C57BA1CDD}" type="presOf" srcId="{DA4E21A5-45CC-4D3F-B5E9-812C3C59A2D7}" destId="{080AD672-98E0-468A-9033-E118D3089124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CBF01ADF-5FC9-48DA-8377-44A9C5D35B4D}" type="presOf" srcId="{CD1EE79C-ACFB-4903-9CC5-4E10D01FABCE}" destId="{057E335B-1089-41DE-A232-5F04A01F7292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967EDF62-A311-4B8E-BD74-DAC933828AF2}" type="presOf" srcId="{48DE0408-7106-4328-B927-B94E4E08C23C}" destId="{79061B4C-A516-4DE1-843A-A8399C3F6E29}" srcOrd="0" destOrd="0" presId="urn:microsoft.com/office/officeart/2008/layout/SquareAccentList"/>
    <dgm:cxn modelId="{334581CE-C26F-4A82-A765-032AED1FFB3A}" type="presOf" srcId="{B9682910-7DAF-4BCE-807A-C7FD9E4E7F5F}" destId="{ABAE1061-9E59-4D92-9F23-004234986717}" srcOrd="0" destOrd="0" presId="urn:microsoft.com/office/officeart/2008/layout/SquareAccentList"/>
    <dgm:cxn modelId="{88D7A24C-058E-4C6A-87B1-BD9AE44810B5}" type="presOf" srcId="{541B4CF0-8441-45DE-90A5-F2BD05CBA853}" destId="{D801DC64-ACBE-43E4-85F7-1020B1A783AA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D67D4434-3770-4E58-B4BD-F6B1FE283310}" type="presParOf" srcId="{080AD672-98E0-468A-9033-E118D3089124}" destId="{26ED6C11-D917-4992-AD38-C2B136560021}" srcOrd="0" destOrd="0" presId="urn:microsoft.com/office/officeart/2008/layout/SquareAccentList"/>
    <dgm:cxn modelId="{F424EA2D-B0C0-439A-8D10-3249512847B1}" type="presParOf" srcId="{26ED6C11-D917-4992-AD38-C2B136560021}" destId="{FBDF83F6-BAA9-42B5-AC5A-AF25D9AF5C21}" srcOrd="0" destOrd="0" presId="urn:microsoft.com/office/officeart/2008/layout/SquareAccentList"/>
    <dgm:cxn modelId="{CE2E0973-D561-462F-A3B8-212D61FB71D8}" type="presParOf" srcId="{FBDF83F6-BAA9-42B5-AC5A-AF25D9AF5C21}" destId="{2BC3BA65-006F-4B00-B149-15E870758AFF}" srcOrd="0" destOrd="0" presId="urn:microsoft.com/office/officeart/2008/layout/SquareAccentList"/>
    <dgm:cxn modelId="{0E4386CA-C14F-423D-BE45-645277CCFD41}" type="presParOf" srcId="{FBDF83F6-BAA9-42B5-AC5A-AF25D9AF5C21}" destId="{E5BD7EB9-EB2F-4A90-AE4F-7B4F52008079}" srcOrd="1" destOrd="0" presId="urn:microsoft.com/office/officeart/2008/layout/SquareAccentList"/>
    <dgm:cxn modelId="{C7087247-3059-4133-97F0-4DB195061DD4}" type="presParOf" srcId="{FBDF83F6-BAA9-42B5-AC5A-AF25D9AF5C21}" destId="{D801DC64-ACBE-43E4-85F7-1020B1A783AA}" srcOrd="2" destOrd="0" presId="urn:microsoft.com/office/officeart/2008/layout/SquareAccentList"/>
    <dgm:cxn modelId="{9FBE1BCD-7DC0-4A20-A2C1-2093638D1B3F}" type="presParOf" srcId="{26ED6C11-D917-4992-AD38-C2B136560021}" destId="{9DC9EF1C-190A-4FF0-8BFF-319E65935CA1}" srcOrd="1" destOrd="0" presId="urn:microsoft.com/office/officeart/2008/layout/SquareAccentList"/>
    <dgm:cxn modelId="{493BAA4D-C7A0-4D80-A99E-569D563B0EDF}" type="presParOf" srcId="{9DC9EF1C-190A-4FF0-8BFF-319E65935CA1}" destId="{D57C952F-80ED-4955-AA8A-D12E3F3BBAD1}" srcOrd="0" destOrd="0" presId="urn:microsoft.com/office/officeart/2008/layout/SquareAccentList"/>
    <dgm:cxn modelId="{30C097DB-1D68-40B2-BE5A-6A32DA781770}" type="presParOf" srcId="{D57C952F-80ED-4955-AA8A-D12E3F3BBAD1}" destId="{9063AB8C-9B78-4C4A-892C-888667190890}" srcOrd="0" destOrd="0" presId="urn:microsoft.com/office/officeart/2008/layout/SquareAccentList"/>
    <dgm:cxn modelId="{39453B76-6F69-45BA-9E41-6C2906756407}" type="presParOf" srcId="{D57C952F-80ED-4955-AA8A-D12E3F3BBAD1}" destId="{057E335B-1089-41DE-A232-5F04A01F7292}" srcOrd="1" destOrd="0" presId="urn:microsoft.com/office/officeart/2008/layout/SquareAccentList"/>
    <dgm:cxn modelId="{B4E28840-A391-48A6-A1CA-963B4AEE9747}" type="presParOf" srcId="{080AD672-98E0-468A-9033-E118D3089124}" destId="{96FCB3BA-3FBB-40A7-81FC-A29E4B169D9D}" srcOrd="1" destOrd="0" presId="urn:microsoft.com/office/officeart/2008/layout/SquareAccentList"/>
    <dgm:cxn modelId="{46E3B5D8-B262-471C-BE9E-E7553007D86E}" type="presParOf" srcId="{96FCB3BA-3FBB-40A7-81FC-A29E4B169D9D}" destId="{B4C9C9ED-9266-42A0-94DB-2D029F254E62}" srcOrd="0" destOrd="0" presId="urn:microsoft.com/office/officeart/2008/layout/SquareAccentList"/>
    <dgm:cxn modelId="{2A2ECD6C-44EB-4070-96E0-30A0F8FFBF3E}" type="presParOf" srcId="{B4C9C9ED-9266-42A0-94DB-2D029F254E62}" destId="{22933804-4CAC-4C05-9FFE-FD5B38CD2D1E}" srcOrd="0" destOrd="0" presId="urn:microsoft.com/office/officeart/2008/layout/SquareAccentList"/>
    <dgm:cxn modelId="{E14798C7-A7A7-4231-9800-D13979F08C3A}" type="presParOf" srcId="{B4C9C9ED-9266-42A0-94DB-2D029F254E62}" destId="{96901C5D-823B-47F8-9350-0E59FD973900}" srcOrd="1" destOrd="0" presId="urn:microsoft.com/office/officeart/2008/layout/SquareAccentList"/>
    <dgm:cxn modelId="{47FCDF42-22BF-4105-A32F-F8528A303290}" type="presParOf" srcId="{B4C9C9ED-9266-42A0-94DB-2D029F254E62}" destId="{79061B4C-A516-4DE1-843A-A8399C3F6E29}" srcOrd="2" destOrd="0" presId="urn:microsoft.com/office/officeart/2008/layout/SquareAccentList"/>
    <dgm:cxn modelId="{283F110A-4E90-4C92-B7C7-962715AD5561}" type="presParOf" srcId="{96FCB3BA-3FBB-40A7-81FC-A29E4B169D9D}" destId="{C6B0781C-905B-4F27-8E67-2E61214AA33F}" srcOrd="1" destOrd="0" presId="urn:microsoft.com/office/officeart/2008/layout/SquareAccentList"/>
    <dgm:cxn modelId="{02F573A7-24C4-4899-98B5-08FE1B7610D3}" type="presParOf" srcId="{C6B0781C-905B-4F27-8E67-2E61214AA33F}" destId="{00341CDD-1118-4EC5-8406-6078372E2880}" srcOrd="0" destOrd="0" presId="urn:microsoft.com/office/officeart/2008/layout/SquareAccentList"/>
    <dgm:cxn modelId="{2251FEAE-BFE3-4BCA-ADA3-E677DBAE38E7}" type="presParOf" srcId="{00341CDD-1118-4EC5-8406-6078372E2880}" destId="{3277CAED-6CB5-4AD1-9D98-BE9D19B7FE9A}" srcOrd="0" destOrd="0" presId="urn:microsoft.com/office/officeart/2008/layout/SquareAccentList"/>
    <dgm:cxn modelId="{FB56C44E-FFC8-45AB-919E-B59DD416E646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7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11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B452FB51-EEA3-4C7D-9486-38680EB23A7C}" type="presOf" srcId="{CD1EE79C-ACFB-4903-9CC5-4E10D01FABCE}" destId="{057E335B-1089-41DE-A232-5F04A01F7292}" srcOrd="0" destOrd="0" presId="urn:microsoft.com/office/officeart/2008/layout/SquareAccentList"/>
    <dgm:cxn modelId="{7808E6FE-2AA7-46E6-B5EC-41244194DA3F}" type="presOf" srcId="{541B4CF0-8441-45DE-90A5-F2BD05CBA853}" destId="{D801DC64-ACBE-43E4-85F7-1020B1A783AA}" srcOrd="0" destOrd="0" presId="urn:microsoft.com/office/officeart/2008/layout/SquareAccentList"/>
    <dgm:cxn modelId="{E202D290-AD64-4249-835B-11ACCBDBC334}" type="presOf" srcId="{48DE0408-7106-4328-B927-B94E4E08C23C}" destId="{79061B4C-A516-4DE1-843A-A8399C3F6E29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9B322D5E-AE86-43B5-9589-49F05D4A2D6E}" type="presOf" srcId="{DA4E21A5-45CC-4D3F-B5E9-812C3C59A2D7}" destId="{080AD672-98E0-468A-9033-E118D3089124}" srcOrd="0" destOrd="0" presId="urn:microsoft.com/office/officeart/2008/layout/SquareAccentList"/>
    <dgm:cxn modelId="{8A843BA5-C6F3-4CCE-B874-C97A3C9E4D93}" type="presOf" srcId="{B9682910-7DAF-4BCE-807A-C7FD9E4E7F5F}" destId="{ABAE1061-9E59-4D92-9F23-004234986717}" srcOrd="0" destOrd="0" presId="urn:microsoft.com/office/officeart/2008/layout/SquareAccentList"/>
    <dgm:cxn modelId="{F63FAF2B-600A-4F02-92FD-53A8CE4550FC}" type="presParOf" srcId="{080AD672-98E0-468A-9033-E118D3089124}" destId="{26ED6C11-D917-4992-AD38-C2B136560021}" srcOrd="0" destOrd="0" presId="urn:microsoft.com/office/officeart/2008/layout/SquareAccentList"/>
    <dgm:cxn modelId="{8F7882A2-10C9-4276-B2F0-F42C7CED8363}" type="presParOf" srcId="{26ED6C11-D917-4992-AD38-C2B136560021}" destId="{FBDF83F6-BAA9-42B5-AC5A-AF25D9AF5C21}" srcOrd="0" destOrd="0" presId="urn:microsoft.com/office/officeart/2008/layout/SquareAccentList"/>
    <dgm:cxn modelId="{D4D5E9B5-DADA-414C-BFD7-D46736AA2DFF}" type="presParOf" srcId="{FBDF83F6-BAA9-42B5-AC5A-AF25D9AF5C21}" destId="{2BC3BA65-006F-4B00-B149-15E870758AFF}" srcOrd="0" destOrd="0" presId="urn:microsoft.com/office/officeart/2008/layout/SquareAccentList"/>
    <dgm:cxn modelId="{7C368D9D-DB6C-4279-981D-44F78CFD03E8}" type="presParOf" srcId="{FBDF83F6-BAA9-42B5-AC5A-AF25D9AF5C21}" destId="{E5BD7EB9-EB2F-4A90-AE4F-7B4F52008079}" srcOrd="1" destOrd="0" presId="urn:microsoft.com/office/officeart/2008/layout/SquareAccentList"/>
    <dgm:cxn modelId="{DEF465E2-0A56-4431-ABE9-046478BCF823}" type="presParOf" srcId="{FBDF83F6-BAA9-42B5-AC5A-AF25D9AF5C21}" destId="{D801DC64-ACBE-43E4-85F7-1020B1A783AA}" srcOrd="2" destOrd="0" presId="urn:microsoft.com/office/officeart/2008/layout/SquareAccentList"/>
    <dgm:cxn modelId="{5F40554B-A586-481E-B2E7-18B444021DE2}" type="presParOf" srcId="{26ED6C11-D917-4992-AD38-C2B136560021}" destId="{9DC9EF1C-190A-4FF0-8BFF-319E65935CA1}" srcOrd="1" destOrd="0" presId="urn:microsoft.com/office/officeart/2008/layout/SquareAccentList"/>
    <dgm:cxn modelId="{DF71D582-DE21-438D-9864-604ACBFE6F29}" type="presParOf" srcId="{9DC9EF1C-190A-4FF0-8BFF-319E65935CA1}" destId="{D57C952F-80ED-4955-AA8A-D12E3F3BBAD1}" srcOrd="0" destOrd="0" presId="urn:microsoft.com/office/officeart/2008/layout/SquareAccentList"/>
    <dgm:cxn modelId="{99148E8F-F9FD-4A2D-B4EF-3A8A199D1AD5}" type="presParOf" srcId="{D57C952F-80ED-4955-AA8A-D12E3F3BBAD1}" destId="{9063AB8C-9B78-4C4A-892C-888667190890}" srcOrd="0" destOrd="0" presId="urn:microsoft.com/office/officeart/2008/layout/SquareAccentList"/>
    <dgm:cxn modelId="{EEDFB664-8725-4045-8851-884D3488031C}" type="presParOf" srcId="{D57C952F-80ED-4955-AA8A-D12E3F3BBAD1}" destId="{057E335B-1089-41DE-A232-5F04A01F7292}" srcOrd="1" destOrd="0" presId="urn:microsoft.com/office/officeart/2008/layout/SquareAccentList"/>
    <dgm:cxn modelId="{BBA8EBE6-76CE-426E-A7A9-BDC1353C75CA}" type="presParOf" srcId="{080AD672-98E0-468A-9033-E118D3089124}" destId="{96FCB3BA-3FBB-40A7-81FC-A29E4B169D9D}" srcOrd="1" destOrd="0" presId="urn:microsoft.com/office/officeart/2008/layout/SquareAccentList"/>
    <dgm:cxn modelId="{5ABB8A49-C535-42F5-BF1A-BAD212A858F7}" type="presParOf" srcId="{96FCB3BA-3FBB-40A7-81FC-A29E4B169D9D}" destId="{B4C9C9ED-9266-42A0-94DB-2D029F254E62}" srcOrd="0" destOrd="0" presId="urn:microsoft.com/office/officeart/2008/layout/SquareAccentList"/>
    <dgm:cxn modelId="{BE9E1C70-1D9A-47BE-9558-8CFCED86D6E0}" type="presParOf" srcId="{B4C9C9ED-9266-42A0-94DB-2D029F254E62}" destId="{22933804-4CAC-4C05-9FFE-FD5B38CD2D1E}" srcOrd="0" destOrd="0" presId="urn:microsoft.com/office/officeart/2008/layout/SquareAccentList"/>
    <dgm:cxn modelId="{59315069-FDB5-4320-A6C3-6C50B3E8C3F5}" type="presParOf" srcId="{B4C9C9ED-9266-42A0-94DB-2D029F254E62}" destId="{96901C5D-823B-47F8-9350-0E59FD973900}" srcOrd="1" destOrd="0" presId="urn:microsoft.com/office/officeart/2008/layout/SquareAccentList"/>
    <dgm:cxn modelId="{7744BDD6-BE89-4B23-9E83-B968A7E6A5DE}" type="presParOf" srcId="{B4C9C9ED-9266-42A0-94DB-2D029F254E62}" destId="{79061B4C-A516-4DE1-843A-A8399C3F6E29}" srcOrd="2" destOrd="0" presId="urn:microsoft.com/office/officeart/2008/layout/SquareAccentList"/>
    <dgm:cxn modelId="{E2732E9E-4389-4E41-A732-CAD32C57E4DB}" type="presParOf" srcId="{96FCB3BA-3FBB-40A7-81FC-A29E4B169D9D}" destId="{C6B0781C-905B-4F27-8E67-2E61214AA33F}" srcOrd="1" destOrd="0" presId="urn:microsoft.com/office/officeart/2008/layout/SquareAccentList"/>
    <dgm:cxn modelId="{2D2D706A-7EFD-4040-9DAF-93F56879E1BD}" type="presParOf" srcId="{C6B0781C-905B-4F27-8E67-2E61214AA33F}" destId="{00341CDD-1118-4EC5-8406-6078372E2880}" srcOrd="0" destOrd="0" presId="urn:microsoft.com/office/officeart/2008/layout/SquareAccentList"/>
    <dgm:cxn modelId="{B9DBF42E-9351-4479-B438-863D20261356}" type="presParOf" srcId="{00341CDD-1118-4EC5-8406-6078372E2880}" destId="{3277CAED-6CB5-4AD1-9D98-BE9D19B7FE9A}" srcOrd="0" destOrd="0" presId="urn:microsoft.com/office/officeart/2008/layout/SquareAccentList"/>
    <dgm:cxn modelId="{3C9E7DE4-6B6D-4EA4-8449-A97098F15DCB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2 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4,95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349F490-0953-464E-A9BA-A04A16C6E97C}" type="presOf" srcId="{B9682910-7DAF-4BCE-807A-C7FD9E4E7F5F}" destId="{ABAE1061-9E59-4D92-9F23-004234986717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2BE3BF5A-61CA-419D-BC12-17F2DFCB119F}" type="presOf" srcId="{541B4CF0-8441-45DE-90A5-F2BD05CBA853}" destId="{D801DC64-ACBE-43E4-85F7-1020B1A783AA}" srcOrd="0" destOrd="0" presId="urn:microsoft.com/office/officeart/2008/layout/SquareAccentList"/>
    <dgm:cxn modelId="{04C548B7-0A11-4640-940B-626BCCC3A457}" type="presOf" srcId="{48DE0408-7106-4328-B927-B94E4E08C23C}" destId="{79061B4C-A516-4DE1-843A-A8399C3F6E29}" srcOrd="0" destOrd="0" presId="urn:microsoft.com/office/officeart/2008/layout/SquareAccentList"/>
    <dgm:cxn modelId="{28BD4EAB-9AD1-4301-BB9F-AB1EC37A32CA}" type="presOf" srcId="{CD1EE79C-ACFB-4903-9CC5-4E10D01FABCE}" destId="{057E335B-1089-41DE-A232-5F04A01F7292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C32808FE-6AD0-4E42-A0C0-9BAE31564F4E}" type="presOf" srcId="{DA4E21A5-45CC-4D3F-B5E9-812C3C59A2D7}" destId="{080AD672-98E0-468A-9033-E118D3089124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374E2222-2395-4924-829B-19ABB845D985}" type="presParOf" srcId="{080AD672-98E0-468A-9033-E118D3089124}" destId="{26ED6C11-D917-4992-AD38-C2B136560021}" srcOrd="0" destOrd="0" presId="urn:microsoft.com/office/officeart/2008/layout/SquareAccentList"/>
    <dgm:cxn modelId="{393463E7-2B86-44B8-AD68-C3ADA666127B}" type="presParOf" srcId="{26ED6C11-D917-4992-AD38-C2B136560021}" destId="{FBDF83F6-BAA9-42B5-AC5A-AF25D9AF5C21}" srcOrd="0" destOrd="0" presId="urn:microsoft.com/office/officeart/2008/layout/SquareAccentList"/>
    <dgm:cxn modelId="{377C96CB-105D-4C53-A627-D27DF3027932}" type="presParOf" srcId="{FBDF83F6-BAA9-42B5-AC5A-AF25D9AF5C21}" destId="{2BC3BA65-006F-4B00-B149-15E870758AFF}" srcOrd="0" destOrd="0" presId="urn:microsoft.com/office/officeart/2008/layout/SquareAccentList"/>
    <dgm:cxn modelId="{64126C86-7B53-44F5-AB7F-4A5327BF8C8D}" type="presParOf" srcId="{FBDF83F6-BAA9-42B5-AC5A-AF25D9AF5C21}" destId="{E5BD7EB9-EB2F-4A90-AE4F-7B4F52008079}" srcOrd="1" destOrd="0" presId="urn:microsoft.com/office/officeart/2008/layout/SquareAccentList"/>
    <dgm:cxn modelId="{BED9CA8E-38A9-4706-B752-F445C809D10E}" type="presParOf" srcId="{FBDF83F6-BAA9-42B5-AC5A-AF25D9AF5C21}" destId="{D801DC64-ACBE-43E4-85F7-1020B1A783AA}" srcOrd="2" destOrd="0" presId="urn:microsoft.com/office/officeart/2008/layout/SquareAccentList"/>
    <dgm:cxn modelId="{4C9B08B2-FE75-415E-A08D-83647DE7C5DC}" type="presParOf" srcId="{26ED6C11-D917-4992-AD38-C2B136560021}" destId="{9DC9EF1C-190A-4FF0-8BFF-319E65935CA1}" srcOrd="1" destOrd="0" presId="urn:microsoft.com/office/officeart/2008/layout/SquareAccentList"/>
    <dgm:cxn modelId="{C7B40529-2527-4EF0-990A-30C28FE6A457}" type="presParOf" srcId="{9DC9EF1C-190A-4FF0-8BFF-319E65935CA1}" destId="{D57C952F-80ED-4955-AA8A-D12E3F3BBAD1}" srcOrd="0" destOrd="0" presId="urn:microsoft.com/office/officeart/2008/layout/SquareAccentList"/>
    <dgm:cxn modelId="{04605F00-C1CC-4D84-AB58-FA17DD975C61}" type="presParOf" srcId="{D57C952F-80ED-4955-AA8A-D12E3F3BBAD1}" destId="{9063AB8C-9B78-4C4A-892C-888667190890}" srcOrd="0" destOrd="0" presId="urn:microsoft.com/office/officeart/2008/layout/SquareAccentList"/>
    <dgm:cxn modelId="{A4A87C24-3375-4722-B7CB-FFBB9BA4221B}" type="presParOf" srcId="{D57C952F-80ED-4955-AA8A-D12E3F3BBAD1}" destId="{057E335B-1089-41DE-A232-5F04A01F7292}" srcOrd="1" destOrd="0" presId="urn:microsoft.com/office/officeart/2008/layout/SquareAccentList"/>
    <dgm:cxn modelId="{C06AB9BB-DEA5-4256-A792-0DE208FD5064}" type="presParOf" srcId="{080AD672-98E0-468A-9033-E118D3089124}" destId="{96FCB3BA-3FBB-40A7-81FC-A29E4B169D9D}" srcOrd="1" destOrd="0" presId="urn:microsoft.com/office/officeart/2008/layout/SquareAccentList"/>
    <dgm:cxn modelId="{C40576A5-A165-4AC2-ACB9-03849F7A39BC}" type="presParOf" srcId="{96FCB3BA-3FBB-40A7-81FC-A29E4B169D9D}" destId="{B4C9C9ED-9266-42A0-94DB-2D029F254E62}" srcOrd="0" destOrd="0" presId="urn:microsoft.com/office/officeart/2008/layout/SquareAccentList"/>
    <dgm:cxn modelId="{66F2CE55-6C6B-4671-A471-5F92D27D94DA}" type="presParOf" srcId="{B4C9C9ED-9266-42A0-94DB-2D029F254E62}" destId="{22933804-4CAC-4C05-9FFE-FD5B38CD2D1E}" srcOrd="0" destOrd="0" presId="urn:microsoft.com/office/officeart/2008/layout/SquareAccentList"/>
    <dgm:cxn modelId="{0F0A7104-D4C3-42C0-8F60-20BFF17DC9E5}" type="presParOf" srcId="{B4C9C9ED-9266-42A0-94DB-2D029F254E62}" destId="{96901C5D-823B-47F8-9350-0E59FD973900}" srcOrd="1" destOrd="0" presId="urn:microsoft.com/office/officeart/2008/layout/SquareAccentList"/>
    <dgm:cxn modelId="{282DE1B6-83DA-4F56-A7B3-D20AB65EB1BC}" type="presParOf" srcId="{B4C9C9ED-9266-42A0-94DB-2D029F254E62}" destId="{79061B4C-A516-4DE1-843A-A8399C3F6E29}" srcOrd="2" destOrd="0" presId="urn:microsoft.com/office/officeart/2008/layout/SquareAccentList"/>
    <dgm:cxn modelId="{D8280C31-19EF-428C-828D-A95098A8A8DE}" type="presParOf" srcId="{96FCB3BA-3FBB-40A7-81FC-A29E4B169D9D}" destId="{C6B0781C-905B-4F27-8E67-2E61214AA33F}" srcOrd="1" destOrd="0" presId="urn:microsoft.com/office/officeart/2008/layout/SquareAccentList"/>
    <dgm:cxn modelId="{AC285548-2C4D-4DF2-B008-E3E0E7F6FB02}" type="presParOf" srcId="{C6B0781C-905B-4F27-8E67-2E61214AA33F}" destId="{00341CDD-1118-4EC5-8406-6078372E2880}" srcOrd="0" destOrd="0" presId="urn:microsoft.com/office/officeart/2008/layout/SquareAccentList"/>
    <dgm:cxn modelId="{3E136D69-BB51-4F2C-839E-71DF6A70E596}" type="presParOf" srcId="{00341CDD-1118-4EC5-8406-6078372E2880}" destId="{3277CAED-6CB5-4AD1-9D98-BE9D19B7FE9A}" srcOrd="0" destOrd="0" presId="urn:microsoft.com/office/officeart/2008/layout/SquareAccentList"/>
    <dgm:cxn modelId="{FD28E07F-8F65-45BF-93E4-429D60250631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4E21A5-45CC-4D3F-B5E9-812C3C59A2D7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1B4CF0-8441-45DE-90A5-F2BD05CBA853}">
      <dgm:prSet phldrT="[Texto]"/>
      <dgm:spPr/>
      <dgm:t>
        <a:bodyPr/>
        <a:lstStyle/>
        <a:p>
          <a:r>
            <a:rPr lang="es-BO" dirty="0" smtClean="0"/>
            <a:t>BOLIVIA</a:t>
          </a:r>
          <a:endParaRPr lang="en-US" dirty="0"/>
        </a:p>
      </dgm:t>
    </dgm:pt>
    <dgm:pt modelId="{B2A96477-A2F9-492C-8FCC-1CF05E7AF01B}" type="parTrans" cxnId="{EABBDC90-1206-42CE-8D90-2F4D3E7480E3}">
      <dgm:prSet/>
      <dgm:spPr/>
      <dgm:t>
        <a:bodyPr/>
        <a:lstStyle/>
        <a:p>
          <a:endParaRPr lang="en-US"/>
        </a:p>
      </dgm:t>
    </dgm:pt>
    <dgm:pt modelId="{C576A5BF-8874-41B5-9F6E-07D8EB2FD5B9}" type="sibTrans" cxnId="{EABBDC90-1206-42CE-8D90-2F4D3E7480E3}">
      <dgm:prSet/>
      <dgm:spPr/>
      <dgm:t>
        <a:bodyPr/>
        <a:lstStyle/>
        <a:p>
          <a:endParaRPr lang="en-US"/>
        </a:p>
      </dgm:t>
    </dgm:pt>
    <dgm:pt modelId="{CD1EE79C-ACFB-4903-9CC5-4E10D01FABCE}">
      <dgm:prSet phldrT="[Texto]"/>
      <dgm:spPr/>
      <dgm:t>
        <a:bodyPr/>
        <a:lstStyle/>
        <a:p>
          <a:r>
            <a:rPr lang="es-BO" dirty="0" smtClean="0"/>
            <a:t>USD. 3</a:t>
          </a:r>
          <a:endParaRPr lang="en-US" dirty="0"/>
        </a:p>
      </dgm:t>
    </dgm:pt>
    <dgm:pt modelId="{3A43F7CB-E784-44CE-B268-FA6556A6DA28}" type="parTrans" cxnId="{51635367-6681-4A97-B085-67966C10635A}">
      <dgm:prSet/>
      <dgm:spPr/>
      <dgm:t>
        <a:bodyPr/>
        <a:lstStyle/>
        <a:p>
          <a:endParaRPr lang="en-US"/>
        </a:p>
      </dgm:t>
    </dgm:pt>
    <dgm:pt modelId="{29D736BC-F881-4EC5-A0B5-E2C226F07A8A}" type="sibTrans" cxnId="{51635367-6681-4A97-B085-67966C10635A}">
      <dgm:prSet/>
      <dgm:spPr/>
      <dgm:t>
        <a:bodyPr/>
        <a:lstStyle/>
        <a:p>
          <a:endParaRPr lang="en-US"/>
        </a:p>
      </dgm:t>
    </dgm:pt>
    <dgm:pt modelId="{48DE0408-7106-4328-B927-B94E4E08C23C}">
      <dgm:prSet phldrT="[Texto]"/>
      <dgm:spPr/>
      <dgm:t>
        <a:bodyPr/>
        <a:lstStyle/>
        <a:p>
          <a:r>
            <a:rPr lang="es-BO" dirty="0" smtClean="0"/>
            <a:t>ESTADOS UNIDOS</a:t>
          </a:r>
          <a:endParaRPr lang="en-US" dirty="0"/>
        </a:p>
      </dgm:t>
    </dgm:pt>
    <dgm:pt modelId="{12401802-F0DD-478B-90A3-96B737E542C4}" type="parTrans" cxnId="{E5F996CC-7347-4B9A-8CC4-6749A2938318}">
      <dgm:prSet/>
      <dgm:spPr/>
      <dgm:t>
        <a:bodyPr/>
        <a:lstStyle/>
        <a:p>
          <a:endParaRPr lang="en-US"/>
        </a:p>
      </dgm:t>
    </dgm:pt>
    <dgm:pt modelId="{C876D66A-E3C1-4144-9FB4-91183EC22205}" type="sibTrans" cxnId="{E5F996CC-7347-4B9A-8CC4-6749A2938318}">
      <dgm:prSet/>
      <dgm:spPr/>
      <dgm:t>
        <a:bodyPr/>
        <a:lstStyle/>
        <a:p>
          <a:endParaRPr lang="en-US"/>
        </a:p>
      </dgm:t>
    </dgm:pt>
    <dgm:pt modelId="{B9682910-7DAF-4BCE-807A-C7FD9E4E7F5F}">
      <dgm:prSet phldrT="[Texto]"/>
      <dgm:spPr/>
      <dgm:t>
        <a:bodyPr/>
        <a:lstStyle/>
        <a:p>
          <a:r>
            <a:rPr lang="es-BO" dirty="0" smtClean="0"/>
            <a:t>USD. 3</a:t>
          </a:r>
          <a:endParaRPr lang="en-US" dirty="0"/>
        </a:p>
      </dgm:t>
    </dgm:pt>
    <dgm:pt modelId="{AF2BF9F8-6CC5-4229-AA4C-C4A33D28532F}" type="parTrans" cxnId="{8B394715-CFEA-49A1-8A9A-4649AB7247E5}">
      <dgm:prSet/>
      <dgm:spPr/>
      <dgm:t>
        <a:bodyPr/>
        <a:lstStyle/>
        <a:p>
          <a:endParaRPr lang="en-US"/>
        </a:p>
      </dgm:t>
    </dgm:pt>
    <dgm:pt modelId="{937F3FD5-7F93-4288-B828-3784F1793D13}" type="sibTrans" cxnId="{8B394715-CFEA-49A1-8A9A-4649AB7247E5}">
      <dgm:prSet/>
      <dgm:spPr/>
      <dgm:t>
        <a:bodyPr/>
        <a:lstStyle/>
        <a:p>
          <a:endParaRPr lang="en-US"/>
        </a:p>
      </dgm:t>
    </dgm:pt>
    <dgm:pt modelId="{080AD672-98E0-468A-9033-E118D3089124}" type="pres">
      <dgm:prSet presAssocID="{DA4E21A5-45CC-4D3F-B5E9-812C3C59A2D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26ED6C11-D917-4992-AD38-C2B136560021}" type="pres">
      <dgm:prSet presAssocID="{541B4CF0-8441-45DE-90A5-F2BD05CBA853}" presName="root" presStyleCnt="0">
        <dgm:presLayoutVars>
          <dgm:chMax/>
          <dgm:chPref/>
        </dgm:presLayoutVars>
      </dgm:prSet>
      <dgm:spPr/>
    </dgm:pt>
    <dgm:pt modelId="{FBDF83F6-BAA9-42B5-AC5A-AF25D9AF5C21}" type="pres">
      <dgm:prSet presAssocID="{541B4CF0-8441-45DE-90A5-F2BD05CBA853}" presName="rootComposite" presStyleCnt="0">
        <dgm:presLayoutVars/>
      </dgm:prSet>
      <dgm:spPr/>
    </dgm:pt>
    <dgm:pt modelId="{2BC3BA65-006F-4B00-B149-15E870758AFF}" type="pres">
      <dgm:prSet presAssocID="{541B4CF0-8441-45DE-90A5-F2BD05CBA853}" presName="ParentAccent" presStyleLbl="alignNode1" presStyleIdx="0" presStyleCnt="2"/>
      <dgm:spPr/>
    </dgm:pt>
    <dgm:pt modelId="{E5BD7EB9-EB2F-4A90-AE4F-7B4F52008079}" type="pres">
      <dgm:prSet presAssocID="{541B4CF0-8441-45DE-90A5-F2BD05CBA853}" presName="ParentSmallAccent" presStyleLbl="fgAcc1" presStyleIdx="0" presStyleCnt="2"/>
      <dgm:spPr/>
    </dgm:pt>
    <dgm:pt modelId="{D801DC64-ACBE-43E4-85F7-1020B1A783AA}" type="pres">
      <dgm:prSet presAssocID="{541B4CF0-8441-45DE-90A5-F2BD05CBA853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C9EF1C-190A-4FF0-8BFF-319E65935CA1}" type="pres">
      <dgm:prSet presAssocID="{541B4CF0-8441-45DE-90A5-F2BD05CBA853}" presName="childShape" presStyleCnt="0">
        <dgm:presLayoutVars>
          <dgm:chMax val="0"/>
          <dgm:chPref val="0"/>
        </dgm:presLayoutVars>
      </dgm:prSet>
      <dgm:spPr/>
    </dgm:pt>
    <dgm:pt modelId="{D57C952F-80ED-4955-AA8A-D12E3F3BBAD1}" type="pres">
      <dgm:prSet presAssocID="{CD1EE79C-ACFB-4903-9CC5-4E10D01FABCE}" presName="childComposite" presStyleCnt="0">
        <dgm:presLayoutVars>
          <dgm:chMax val="0"/>
          <dgm:chPref val="0"/>
        </dgm:presLayoutVars>
      </dgm:prSet>
      <dgm:spPr/>
    </dgm:pt>
    <dgm:pt modelId="{9063AB8C-9B78-4C4A-892C-888667190890}" type="pres">
      <dgm:prSet presAssocID="{CD1EE79C-ACFB-4903-9CC5-4E10D01FABCE}" presName="ChildAccent" presStyleLbl="solidFgAcc1" presStyleIdx="0" presStyleCnt="2"/>
      <dgm:spPr/>
    </dgm:pt>
    <dgm:pt modelId="{057E335B-1089-41DE-A232-5F04A01F7292}" type="pres">
      <dgm:prSet presAssocID="{CD1EE79C-ACFB-4903-9CC5-4E10D01FABCE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CB3BA-3FBB-40A7-81FC-A29E4B169D9D}" type="pres">
      <dgm:prSet presAssocID="{48DE0408-7106-4328-B927-B94E4E08C23C}" presName="root" presStyleCnt="0">
        <dgm:presLayoutVars>
          <dgm:chMax/>
          <dgm:chPref/>
        </dgm:presLayoutVars>
      </dgm:prSet>
      <dgm:spPr/>
    </dgm:pt>
    <dgm:pt modelId="{B4C9C9ED-9266-42A0-94DB-2D029F254E62}" type="pres">
      <dgm:prSet presAssocID="{48DE0408-7106-4328-B927-B94E4E08C23C}" presName="rootComposite" presStyleCnt="0">
        <dgm:presLayoutVars/>
      </dgm:prSet>
      <dgm:spPr/>
    </dgm:pt>
    <dgm:pt modelId="{22933804-4CAC-4C05-9FFE-FD5B38CD2D1E}" type="pres">
      <dgm:prSet presAssocID="{48DE0408-7106-4328-B927-B94E4E08C23C}" presName="ParentAccent" presStyleLbl="alignNode1" presStyleIdx="1" presStyleCnt="2"/>
      <dgm:spPr/>
    </dgm:pt>
    <dgm:pt modelId="{96901C5D-823B-47F8-9350-0E59FD973900}" type="pres">
      <dgm:prSet presAssocID="{48DE0408-7106-4328-B927-B94E4E08C23C}" presName="ParentSmallAccent" presStyleLbl="fgAcc1" presStyleIdx="1" presStyleCnt="2"/>
      <dgm:spPr/>
    </dgm:pt>
    <dgm:pt modelId="{79061B4C-A516-4DE1-843A-A8399C3F6E29}" type="pres">
      <dgm:prSet presAssocID="{48DE0408-7106-4328-B927-B94E4E08C2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6B0781C-905B-4F27-8E67-2E61214AA33F}" type="pres">
      <dgm:prSet presAssocID="{48DE0408-7106-4328-B927-B94E4E08C23C}" presName="childShape" presStyleCnt="0">
        <dgm:presLayoutVars>
          <dgm:chMax val="0"/>
          <dgm:chPref val="0"/>
        </dgm:presLayoutVars>
      </dgm:prSet>
      <dgm:spPr/>
    </dgm:pt>
    <dgm:pt modelId="{00341CDD-1118-4EC5-8406-6078372E2880}" type="pres">
      <dgm:prSet presAssocID="{B9682910-7DAF-4BCE-807A-C7FD9E4E7F5F}" presName="childComposite" presStyleCnt="0">
        <dgm:presLayoutVars>
          <dgm:chMax val="0"/>
          <dgm:chPref val="0"/>
        </dgm:presLayoutVars>
      </dgm:prSet>
      <dgm:spPr/>
    </dgm:pt>
    <dgm:pt modelId="{3277CAED-6CB5-4AD1-9D98-BE9D19B7FE9A}" type="pres">
      <dgm:prSet presAssocID="{B9682910-7DAF-4BCE-807A-C7FD9E4E7F5F}" presName="ChildAccent" presStyleLbl="solidFgAcc1" presStyleIdx="1" presStyleCnt="2"/>
      <dgm:spPr/>
    </dgm:pt>
    <dgm:pt modelId="{ABAE1061-9E59-4D92-9F23-004234986717}" type="pres">
      <dgm:prSet presAssocID="{B9682910-7DAF-4BCE-807A-C7FD9E4E7F5F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8D6DD4-A3E3-4A7D-A094-ECCEF7F53DFC}" type="presOf" srcId="{B9682910-7DAF-4BCE-807A-C7FD9E4E7F5F}" destId="{ABAE1061-9E59-4D92-9F23-004234986717}" srcOrd="0" destOrd="0" presId="urn:microsoft.com/office/officeart/2008/layout/SquareAccentList"/>
    <dgm:cxn modelId="{31898F37-917D-4149-BA3C-798DD52B791F}" type="presOf" srcId="{CD1EE79C-ACFB-4903-9CC5-4E10D01FABCE}" destId="{057E335B-1089-41DE-A232-5F04A01F7292}" srcOrd="0" destOrd="0" presId="urn:microsoft.com/office/officeart/2008/layout/SquareAccentList"/>
    <dgm:cxn modelId="{E5F996CC-7347-4B9A-8CC4-6749A2938318}" srcId="{DA4E21A5-45CC-4D3F-B5E9-812C3C59A2D7}" destId="{48DE0408-7106-4328-B927-B94E4E08C23C}" srcOrd="1" destOrd="0" parTransId="{12401802-F0DD-478B-90A3-96B737E542C4}" sibTransId="{C876D66A-E3C1-4144-9FB4-91183EC22205}"/>
    <dgm:cxn modelId="{7A9C1195-3449-435F-B70C-46F152084EEA}" type="presOf" srcId="{541B4CF0-8441-45DE-90A5-F2BD05CBA853}" destId="{D801DC64-ACBE-43E4-85F7-1020B1A783AA}" srcOrd="0" destOrd="0" presId="urn:microsoft.com/office/officeart/2008/layout/SquareAccentList"/>
    <dgm:cxn modelId="{8B394715-CFEA-49A1-8A9A-4649AB7247E5}" srcId="{48DE0408-7106-4328-B927-B94E4E08C23C}" destId="{B9682910-7DAF-4BCE-807A-C7FD9E4E7F5F}" srcOrd="0" destOrd="0" parTransId="{AF2BF9F8-6CC5-4229-AA4C-C4A33D28532F}" sibTransId="{937F3FD5-7F93-4288-B828-3784F1793D13}"/>
    <dgm:cxn modelId="{51635367-6681-4A97-B085-67966C10635A}" srcId="{541B4CF0-8441-45DE-90A5-F2BD05CBA853}" destId="{CD1EE79C-ACFB-4903-9CC5-4E10D01FABCE}" srcOrd="0" destOrd="0" parTransId="{3A43F7CB-E784-44CE-B268-FA6556A6DA28}" sibTransId="{29D736BC-F881-4EC5-A0B5-E2C226F07A8A}"/>
    <dgm:cxn modelId="{ABE2F4AE-AA59-44BB-82B7-9C5C0379A3DD}" type="presOf" srcId="{48DE0408-7106-4328-B927-B94E4E08C23C}" destId="{79061B4C-A516-4DE1-843A-A8399C3F6E29}" srcOrd="0" destOrd="0" presId="urn:microsoft.com/office/officeart/2008/layout/SquareAccentList"/>
    <dgm:cxn modelId="{80BDFB7B-75DA-4C5E-BBBC-315DDDD4C7E0}" type="presOf" srcId="{DA4E21A5-45CC-4D3F-B5E9-812C3C59A2D7}" destId="{080AD672-98E0-468A-9033-E118D3089124}" srcOrd="0" destOrd="0" presId="urn:microsoft.com/office/officeart/2008/layout/SquareAccentList"/>
    <dgm:cxn modelId="{EABBDC90-1206-42CE-8D90-2F4D3E7480E3}" srcId="{DA4E21A5-45CC-4D3F-B5E9-812C3C59A2D7}" destId="{541B4CF0-8441-45DE-90A5-F2BD05CBA853}" srcOrd="0" destOrd="0" parTransId="{B2A96477-A2F9-492C-8FCC-1CF05E7AF01B}" sibTransId="{C576A5BF-8874-41B5-9F6E-07D8EB2FD5B9}"/>
    <dgm:cxn modelId="{5F1E6787-16DD-4827-98CF-E9A0E41FEC1F}" type="presParOf" srcId="{080AD672-98E0-468A-9033-E118D3089124}" destId="{26ED6C11-D917-4992-AD38-C2B136560021}" srcOrd="0" destOrd="0" presId="urn:microsoft.com/office/officeart/2008/layout/SquareAccentList"/>
    <dgm:cxn modelId="{D1B9ABFB-F706-406E-9AEC-EAD2604356DB}" type="presParOf" srcId="{26ED6C11-D917-4992-AD38-C2B136560021}" destId="{FBDF83F6-BAA9-42B5-AC5A-AF25D9AF5C21}" srcOrd="0" destOrd="0" presId="urn:microsoft.com/office/officeart/2008/layout/SquareAccentList"/>
    <dgm:cxn modelId="{8248B2FC-371A-4CB1-B428-5C2C46584D50}" type="presParOf" srcId="{FBDF83F6-BAA9-42B5-AC5A-AF25D9AF5C21}" destId="{2BC3BA65-006F-4B00-B149-15E870758AFF}" srcOrd="0" destOrd="0" presId="urn:microsoft.com/office/officeart/2008/layout/SquareAccentList"/>
    <dgm:cxn modelId="{C3D694DE-13AE-4F14-9204-59060C1CD04B}" type="presParOf" srcId="{FBDF83F6-BAA9-42B5-AC5A-AF25D9AF5C21}" destId="{E5BD7EB9-EB2F-4A90-AE4F-7B4F52008079}" srcOrd="1" destOrd="0" presId="urn:microsoft.com/office/officeart/2008/layout/SquareAccentList"/>
    <dgm:cxn modelId="{59468361-1633-44CE-BC88-455BAD071B00}" type="presParOf" srcId="{FBDF83F6-BAA9-42B5-AC5A-AF25D9AF5C21}" destId="{D801DC64-ACBE-43E4-85F7-1020B1A783AA}" srcOrd="2" destOrd="0" presId="urn:microsoft.com/office/officeart/2008/layout/SquareAccentList"/>
    <dgm:cxn modelId="{EFE3A6C4-1C13-4C0F-B5F6-E546FC413897}" type="presParOf" srcId="{26ED6C11-D917-4992-AD38-C2B136560021}" destId="{9DC9EF1C-190A-4FF0-8BFF-319E65935CA1}" srcOrd="1" destOrd="0" presId="urn:microsoft.com/office/officeart/2008/layout/SquareAccentList"/>
    <dgm:cxn modelId="{86920A37-3D0A-441A-8436-EF7D893527E1}" type="presParOf" srcId="{9DC9EF1C-190A-4FF0-8BFF-319E65935CA1}" destId="{D57C952F-80ED-4955-AA8A-D12E3F3BBAD1}" srcOrd="0" destOrd="0" presId="urn:microsoft.com/office/officeart/2008/layout/SquareAccentList"/>
    <dgm:cxn modelId="{C39DFD36-98A1-4D00-899B-A0C7C8524845}" type="presParOf" srcId="{D57C952F-80ED-4955-AA8A-D12E3F3BBAD1}" destId="{9063AB8C-9B78-4C4A-892C-888667190890}" srcOrd="0" destOrd="0" presId="urn:microsoft.com/office/officeart/2008/layout/SquareAccentList"/>
    <dgm:cxn modelId="{B155AB05-5EFE-41DA-81E7-C571CE345099}" type="presParOf" srcId="{D57C952F-80ED-4955-AA8A-D12E3F3BBAD1}" destId="{057E335B-1089-41DE-A232-5F04A01F7292}" srcOrd="1" destOrd="0" presId="urn:microsoft.com/office/officeart/2008/layout/SquareAccentList"/>
    <dgm:cxn modelId="{6ED7ADD1-61A9-4CF9-86CA-8925A31D6AF5}" type="presParOf" srcId="{080AD672-98E0-468A-9033-E118D3089124}" destId="{96FCB3BA-3FBB-40A7-81FC-A29E4B169D9D}" srcOrd="1" destOrd="0" presId="urn:microsoft.com/office/officeart/2008/layout/SquareAccentList"/>
    <dgm:cxn modelId="{63068EBC-E8D4-44B7-8B97-E5EBBBDFC6AC}" type="presParOf" srcId="{96FCB3BA-3FBB-40A7-81FC-A29E4B169D9D}" destId="{B4C9C9ED-9266-42A0-94DB-2D029F254E62}" srcOrd="0" destOrd="0" presId="urn:microsoft.com/office/officeart/2008/layout/SquareAccentList"/>
    <dgm:cxn modelId="{8B0DB1A0-328A-48B8-A3D5-FC9B76616041}" type="presParOf" srcId="{B4C9C9ED-9266-42A0-94DB-2D029F254E62}" destId="{22933804-4CAC-4C05-9FFE-FD5B38CD2D1E}" srcOrd="0" destOrd="0" presId="urn:microsoft.com/office/officeart/2008/layout/SquareAccentList"/>
    <dgm:cxn modelId="{FAE1160C-88E3-440A-A93F-57C9B2331C6B}" type="presParOf" srcId="{B4C9C9ED-9266-42A0-94DB-2D029F254E62}" destId="{96901C5D-823B-47F8-9350-0E59FD973900}" srcOrd="1" destOrd="0" presId="urn:microsoft.com/office/officeart/2008/layout/SquareAccentList"/>
    <dgm:cxn modelId="{28ADEA12-DC09-47F4-AB48-B669C66ED01D}" type="presParOf" srcId="{B4C9C9ED-9266-42A0-94DB-2D029F254E62}" destId="{79061B4C-A516-4DE1-843A-A8399C3F6E29}" srcOrd="2" destOrd="0" presId="urn:microsoft.com/office/officeart/2008/layout/SquareAccentList"/>
    <dgm:cxn modelId="{B5335358-4072-485F-9973-9C16CED6FD65}" type="presParOf" srcId="{96FCB3BA-3FBB-40A7-81FC-A29E4B169D9D}" destId="{C6B0781C-905B-4F27-8E67-2E61214AA33F}" srcOrd="1" destOrd="0" presId="urn:microsoft.com/office/officeart/2008/layout/SquareAccentList"/>
    <dgm:cxn modelId="{A1AB1726-411C-4FC1-9961-6F382E073290}" type="presParOf" srcId="{C6B0781C-905B-4F27-8E67-2E61214AA33F}" destId="{00341CDD-1118-4EC5-8406-6078372E2880}" srcOrd="0" destOrd="0" presId="urn:microsoft.com/office/officeart/2008/layout/SquareAccentList"/>
    <dgm:cxn modelId="{096E7621-EF7B-4890-AE32-3026FA7D12C4}" type="presParOf" srcId="{00341CDD-1118-4EC5-8406-6078372E2880}" destId="{3277CAED-6CB5-4AD1-9D98-BE9D19B7FE9A}" srcOrd="0" destOrd="0" presId="urn:microsoft.com/office/officeart/2008/layout/SquareAccentList"/>
    <dgm:cxn modelId="{72B93DAA-E28F-423A-BE39-A564F2BB25CC}" type="presParOf" srcId="{00341CDD-1118-4EC5-8406-6078372E2880}" destId="{ABAE1061-9E59-4D92-9F23-0042349867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CD49B-CF8D-4479-9DD7-608B4E0B296B}">
      <dsp:nvSpPr>
        <dsp:cNvPr id="0" name=""/>
        <dsp:cNvSpPr/>
      </dsp:nvSpPr>
      <dsp:spPr>
        <a:xfrm>
          <a:off x="0" y="565674"/>
          <a:ext cx="557348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564" tIns="479044" rIns="43256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>
        <a:off x="0" y="565674"/>
        <a:ext cx="5573486" cy="579600"/>
      </dsp:txXfrm>
    </dsp:sp>
    <dsp:sp modelId="{06A23D72-CF29-4E14-91E2-2CDA73820F27}">
      <dsp:nvSpPr>
        <dsp:cNvPr id="0" name=""/>
        <dsp:cNvSpPr/>
      </dsp:nvSpPr>
      <dsp:spPr>
        <a:xfrm>
          <a:off x="278674" y="226194"/>
          <a:ext cx="390144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465" tIns="0" rIns="14746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300" kern="1200" dirty="0" smtClean="0"/>
            <a:t>PRE </a:t>
          </a:r>
          <a:r>
            <a:rPr lang="es-BO" sz="2300" kern="1200" dirty="0" smtClean="0"/>
            <a:t>–PRODUCCION Y RODAJE</a:t>
          </a:r>
          <a:endParaRPr lang="en-US" sz="2300" kern="1200" dirty="0"/>
        </a:p>
      </dsp:txBody>
      <dsp:txXfrm>
        <a:off x="311818" y="259338"/>
        <a:ext cx="3835152" cy="612672"/>
      </dsp:txXfrm>
    </dsp:sp>
    <dsp:sp modelId="{C2B65514-E465-472E-B95D-53415281BA25}">
      <dsp:nvSpPr>
        <dsp:cNvPr id="0" name=""/>
        <dsp:cNvSpPr/>
      </dsp:nvSpPr>
      <dsp:spPr>
        <a:xfrm>
          <a:off x="0" y="1608954"/>
          <a:ext cx="557348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564" tIns="479044" rIns="432564" bIns="163576" numCol="1" spcCol="1270" anchor="t" anchorCtr="0">
          <a:noAutofit/>
        </a:bodyPr>
        <a:lstStyle/>
        <a:p>
          <a:pPr marL="228600" lvl="1" indent="-228600" algn="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>
        <a:off x="0" y="1608954"/>
        <a:ext cx="5573486" cy="579600"/>
      </dsp:txXfrm>
    </dsp:sp>
    <dsp:sp modelId="{DC57042A-2B99-443D-9AC0-E59B51A00851}">
      <dsp:nvSpPr>
        <dsp:cNvPr id="0" name=""/>
        <dsp:cNvSpPr/>
      </dsp:nvSpPr>
      <dsp:spPr>
        <a:xfrm>
          <a:off x="278674" y="1269474"/>
          <a:ext cx="390144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465" tIns="0" rIns="14746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300" kern="1200" dirty="0" smtClean="0"/>
            <a:t>POST PRODUCCION </a:t>
          </a:r>
          <a:endParaRPr lang="en-US" sz="2300" kern="1200" dirty="0"/>
        </a:p>
      </dsp:txBody>
      <dsp:txXfrm>
        <a:off x="311818" y="1302618"/>
        <a:ext cx="3835152" cy="612672"/>
      </dsp:txXfrm>
    </dsp:sp>
    <dsp:sp modelId="{9667FAE3-D3FC-4E6D-AE4E-A3D5EB7156F8}">
      <dsp:nvSpPr>
        <dsp:cNvPr id="0" name=""/>
        <dsp:cNvSpPr/>
      </dsp:nvSpPr>
      <dsp:spPr>
        <a:xfrm>
          <a:off x="0" y="2652234"/>
          <a:ext cx="557348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564" tIns="479044" rIns="432564" bIns="163576" numCol="1" spcCol="1270" anchor="t" anchorCtr="0">
          <a:noAutofit/>
        </a:bodyPr>
        <a:lstStyle/>
        <a:p>
          <a:pPr marL="228600" lvl="1" indent="-228600" algn="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>
        <a:off x="0" y="2652234"/>
        <a:ext cx="5573486" cy="579600"/>
      </dsp:txXfrm>
    </dsp:sp>
    <dsp:sp modelId="{063EB7CA-8E40-4A63-B3CD-7FC2AE1DBE34}">
      <dsp:nvSpPr>
        <dsp:cNvPr id="0" name=""/>
        <dsp:cNvSpPr/>
      </dsp:nvSpPr>
      <dsp:spPr>
        <a:xfrm>
          <a:off x="278674" y="2312754"/>
          <a:ext cx="390144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465" tIns="0" rIns="14746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300" kern="1200" dirty="0" smtClean="0"/>
            <a:t>PROMOCIÒN</a:t>
          </a:r>
          <a:endParaRPr lang="en-US" sz="2300" kern="1200" dirty="0"/>
        </a:p>
      </dsp:txBody>
      <dsp:txXfrm>
        <a:off x="311818" y="2345898"/>
        <a:ext cx="3835152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3,5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15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5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8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8 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30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10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34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6428A-82A3-47E1-8F1A-A5D046CA72D3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CC18C-A530-480B-9F5A-95352ACBCD07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54A6D-C0C9-4FC6-9465-E129B92465C0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PRODUCCION BOLIVIA</a:t>
          </a:r>
          <a:endParaRPr lang="en-US" sz="1700" kern="1200" dirty="0"/>
        </a:p>
      </dsp:txBody>
      <dsp:txXfrm>
        <a:off x="853440" y="2835910"/>
        <a:ext cx="1420368" cy="1101090"/>
      </dsp:txXfrm>
    </dsp:sp>
    <dsp:sp modelId="{4B4A1E55-DEEE-4DAC-AB8E-B39E58CBCFE3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C0ED6-5C37-425E-B54D-52DBAD9832CD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RELACION COSTO DE VIDA</a:t>
          </a:r>
          <a:endParaRPr lang="en-US" sz="1700" kern="1200" dirty="0"/>
        </a:p>
      </dsp:txBody>
      <dsp:txXfrm>
        <a:off x="2316480" y="1864359"/>
        <a:ext cx="1463040" cy="2072640"/>
      </dsp:txXfrm>
    </dsp:sp>
    <dsp:sp modelId="{3F23C213-A035-4CDA-A02B-6B18E2AEEFB3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97CE2-5D2C-402F-9AE4-54688CF9990D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PRODUCCION EN EE.UU</a:t>
          </a:r>
          <a:endParaRPr lang="en-US" sz="1700" kern="1200" dirty="0"/>
        </a:p>
      </dsp:txBody>
      <dsp:txXfrm>
        <a:off x="4053840" y="1289049"/>
        <a:ext cx="1463040" cy="26479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EF41F-B8F3-43E7-8939-05D3ED405E72}">
      <dsp:nvSpPr>
        <dsp:cNvPr id="0" name=""/>
        <dsp:cNvSpPr/>
      </dsp:nvSpPr>
      <dsp:spPr>
        <a:xfrm rot="5400000">
          <a:off x="380755" y="1327890"/>
          <a:ext cx="1139501" cy="189610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3E423-D386-438E-8AE7-2AA71E7AD61A}">
      <dsp:nvSpPr>
        <dsp:cNvPr id="0" name=""/>
        <dsp:cNvSpPr/>
      </dsp:nvSpPr>
      <dsp:spPr>
        <a:xfrm>
          <a:off x="176028" y="1894416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USD. 1,559,123</a:t>
          </a:r>
          <a:endParaRPr lang="en-US" sz="2900" kern="1200" dirty="0"/>
        </a:p>
      </dsp:txBody>
      <dsp:txXfrm>
        <a:off x="176028" y="1894416"/>
        <a:ext cx="1711813" cy="1500505"/>
      </dsp:txXfrm>
    </dsp:sp>
    <dsp:sp modelId="{43729C92-2812-43B0-B2E1-22134D15A06D}">
      <dsp:nvSpPr>
        <dsp:cNvPr id="0" name=""/>
        <dsp:cNvSpPr/>
      </dsp:nvSpPr>
      <dsp:spPr>
        <a:xfrm>
          <a:off x="1579374" y="1188296"/>
          <a:ext cx="322983" cy="32298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64012-9696-4EB1-95DF-CFAADD172C4E}">
      <dsp:nvSpPr>
        <dsp:cNvPr id="0" name=""/>
        <dsp:cNvSpPr/>
      </dsp:nvSpPr>
      <dsp:spPr>
        <a:xfrm rot="5400000">
          <a:off x="2476349" y="809333"/>
          <a:ext cx="1139501" cy="189610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1F0A8-4649-441D-900E-B0ED20DE178A}">
      <dsp:nvSpPr>
        <dsp:cNvPr id="0" name=""/>
        <dsp:cNvSpPr/>
      </dsp:nvSpPr>
      <dsp:spPr>
        <a:xfrm>
          <a:off x="2286138" y="1375860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236%</a:t>
          </a:r>
          <a:endParaRPr lang="en-US" sz="2900" kern="1200" dirty="0"/>
        </a:p>
      </dsp:txBody>
      <dsp:txXfrm>
        <a:off x="2286138" y="1375860"/>
        <a:ext cx="1711813" cy="1500505"/>
      </dsp:txXfrm>
    </dsp:sp>
    <dsp:sp modelId="{8972342C-20BC-48D7-95D7-CED677F2ECE5}">
      <dsp:nvSpPr>
        <dsp:cNvPr id="0" name=""/>
        <dsp:cNvSpPr/>
      </dsp:nvSpPr>
      <dsp:spPr>
        <a:xfrm>
          <a:off x="3674968" y="669740"/>
          <a:ext cx="322983" cy="32298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1734D-F7F3-403F-B44A-A840517B47E2}">
      <dsp:nvSpPr>
        <dsp:cNvPr id="0" name=""/>
        <dsp:cNvSpPr/>
      </dsp:nvSpPr>
      <dsp:spPr>
        <a:xfrm rot="5400000">
          <a:off x="4571943" y="290776"/>
          <a:ext cx="1139501" cy="189610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EC149-E096-4E10-8807-A427CD4C0879}">
      <dsp:nvSpPr>
        <dsp:cNvPr id="0" name=""/>
        <dsp:cNvSpPr/>
      </dsp:nvSpPr>
      <dsp:spPr>
        <a:xfrm>
          <a:off x="4381732" y="857303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USD. 3,684,794</a:t>
          </a:r>
          <a:endParaRPr lang="en-US" sz="2900" kern="1200" dirty="0"/>
        </a:p>
      </dsp:txBody>
      <dsp:txXfrm>
        <a:off x="4381732" y="857303"/>
        <a:ext cx="1711813" cy="15005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ED279-142D-44F8-AB09-9B15896BAE84}">
      <dsp:nvSpPr>
        <dsp:cNvPr id="0" name=""/>
        <dsp:cNvSpPr/>
      </dsp:nvSpPr>
      <dsp:spPr>
        <a:xfrm>
          <a:off x="914399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6EEFA-0A51-4190-BCC7-DEDB5FCCC84E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COSTO PRODUCCION  BOLIVIA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USD. 1,559,123</a:t>
          </a:r>
          <a:endParaRPr lang="en-US" sz="1600" kern="1200" dirty="0"/>
        </a:p>
      </dsp:txBody>
      <dsp:txXfrm>
        <a:off x="85903" y="1298554"/>
        <a:ext cx="1803440" cy="1466890"/>
      </dsp:txXfrm>
    </dsp:sp>
    <dsp:sp modelId="{D5D0B9E2-8C0B-4E6C-994F-000F556E21B5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COSTO DE PRODUCCION ESTIMADA EE.UU.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USD. 3,684,794 </a:t>
          </a:r>
          <a:endParaRPr lang="en-US" sz="1600" kern="1200" dirty="0"/>
        </a:p>
      </dsp:txBody>
      <dsp:txXfrm>
        <a:off x="2146280" y="1298554"/>
        <a:ext cx="1803440" cy="1466890"/>
      </dsp:txXfrm>
    </dsp:sp>
    <dsp:sp modelId="{B39858D5-106C-4FAB-B2A7-6ECAAEA2E89D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PRECIO DE COMERCIALIZACION – FLUJOS FUTUROS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USD. 4,790,230</a:t>
          </a:r>
          <a:endParaRPr lang="en-US" sz="1600" kern="1200" dirty="0"/>
        </a:p>
      </dsp:txBody>
      <dsp:txXfrm>
        <a:off x="4206656" y="1298554"/>
        <a:ext cx="180344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8B93C-07D3-4E91-9486-8DBCEF184B5B}">
      <dsp:nvSpPr>
        <dsp:cNvPr id="0" name=""/>
        <dsp:cNvSpPr/>
      </dsp:nvSpPr>
      <dsp:spPr>
        <a:xfrm>
          <a:off x="0" y="784979"/>
          <a:ext cx="6255657" cy="7997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5508" tIns="395732" rIns="485508" bIns="14224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000" b="1" kern="1200" dirty="0" smtClean="0"/>
            <a:t> USD. 1,559,123</a:t>
          </a:r>
          <a:endParaRPr lang="en-US" sz="2000" b="1" kern="1200" dirty="0"/>
        </a:p>
      </dsp:txBody>
      <dsp:txXfrm>
        <a:off x="0" y="784979"/>
        <a:ext cx="6255657" cy="799727"/>
      </dsp:txXfrm>
    </dsp:sp>
    <dsp:sp modelId="{20BC7BB6-FC29-4F7B-A6DA-867D001361C0}">
      <dsp:nvSpPr>
        <dsp:cNvPr id="0" name=""/>
        <dsp:cNvSpPr/>
      </dsp:nvSpPr>
      <dsp:spPr>
        <a:xfrm>
          <a:off x="0" y="345779"/>
          <a:ext cx="4458788" cy="64558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514" tIns="0" rIns="1655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400" kern="1200" dirty="0" smtClean="0"/>
            <a:t>PRESUPUESTO TOTAL</a:t>
          </a:r>
          <a:endParaRPr lang="en-US" sz="2400" kern="1200" dirty="0"/>
        </a:p>
      </dsp:txBody>
      <dsp:txXfrm>
        <a:off x="31515" y="377294"/>
        <a:ext cx="4395758" cy="582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75C93-3A5E-45DF-8D66-C6C4AA5AAE25}">
      <dsp:nvSpPr>
        <dsp:cNvPr id="0" name=""/>
        <dsp:cNvSpPr/>
      </dsp:nvSpPr>
      <dsp:spPr>
        <a:xfrm>
          <a:off x="3214" y="235718"/>
          <a:ext cx="2845593" cy="7113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4000" kern="1200" dirty="0" smtClean="0"/>
            <a:t>EE.UU.</a:t>
          </a:r>
          <a:endParaRPr lang="en-US" sz="4000" kern="1200" dirty="0"/>
        </a:p>
      </dsp:txBody>
      <dsp:txXfrm>
        <a:off x="24050" y="256554"/>
        <a:ext cx="2803921" cy="669726"/>
      </dsp:txXfrm>
    </dsp:sp>
    <dsp:sp modelId="{FBDF5957-390C-4824-B87E-817AD7C887AF}">
      <dsp:nvSpPr>
        <dsp:cNvPr id="0" name=""/>
        <dsp:cNvSpPr/>
      </dsp:nvSpPr>
      <dsp:spPr>
        <a:xfrm rot="5400000">
          <a:off x="1363764" y="1009364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91ED1-2211-4C44-8A3D-C2C8A55E0E74}">
      <dsp:nvSpPr>
        <dsp:cNvPr id="0" name=""/>
        <dsp:cNvSpPr/>
      </dsp:nvSpPr>
      <dsp:spPr>
        <a:xfrm>
          <a:off x="3214" y="1196106"/>
          <a:ext cx="2845593" cy="7113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PIB : USD. 14,6 TRILLONES </a:t>
          </a:r>
          <a:endParaRPr lang="en-US" sz="1800" kern="1200" dirty="0"/>
        </a:p>
      </dsp:txBody>
      <dsp:txXfrm>
        <a:off x="24050" y="1216942"/>
        <a:ext cx="2803921" cy="669726"/>
      </dsp:txXfrm>
    </dsp:sp>
    <dsp:sp modelId="{E988683A-68A7-483D-8549-5BDDA366875C}">
      <dsp:nvSpPr>
        <dsp:cNvPr id="0" name=""/>
        <dsp:cNvSpPr/>
      </dsp:nvSpPr>
      <dsp:spPr>
        <a:xfrm rot="5400000">
          <a:off x="1363764" y="1969752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821C1-FA79-4A3E-9E63-5F6C42D6F997}">
      <dsp:nvSpPr>
        <dsp:cNvPr id="0" name=""/>
        <dsp:cNvSpPr/>
      </dsp:nvSpPr>
      <dsp:spPr>
        <a:xfrm>
          <a:off x="3214" y="2156494"/>
          <a:ext cx="2845593" cy="71139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POBLACION : 323 MILLONES</a:t>
          </a:r>
          <a:endParaRPr lang="en-US" sz="1800" kern="1200" dirty="0"/>
        </a:p>
      </dsp:txBody>
      <dsp:txXfrm>
        <a:off x="24050" y="2177330"/>
        <a:ext cx="2803921" cy="669726"/>
      </dsp:txXfrm>
    </dsp:sp>
    <dsp:sp modelId="{C94C960B-C8B1-45DC-9E64-B8183538ACD1}">
      <dsp:nvSpPr>
        <dsp:cNvPr id="0" name=""/>
        <dsp:cNvSpPr/>
      </dsp:nvSpPr>
      <dsp:spPr>
        <a:xfrm rot="5400000">
          <a:off x="1363764" y="2930140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B704F-BDF1-47C4-8987-61E877FFDED0}">
      <dsp:nvSpPr>
        <dsp:cNvPr id="0" name=""/>
        <dsp:cNvSpPr/>
      </dsp:nvSpPr>
      <dsp:spPr>
        <a:xfrm>
          <a:off x="3214" y="3116882"/>
          <a:ext cx="2845593" cy="71139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PIB PERCAPITA: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USD. 45,128 </a:t>
          </a:r>
          <a:endParaRPr lang="en-US" sz="1800" kern="1200" dirty="0"/>
        </a:p>
      </dsp:txBody>
      <dsp:txXfrm>
        <a:off x="24050" y="3137718"/>
        <a:ext cx="2803921" cy="669726"/>
      </dsp:txXfrm>
    </dsp:sp>
    <dsp:sp modelId="{A92E71C3-5023-4B1B-A7A7-D3166C14602B}">
      <dsp:nvSpPr>
        <dsp:cNvPr id="0" name=""/>
        <dsp:cNvSpPr/>
      </dsp:nvSpPr>
      <dsp:spPr>
        <a:xfrm>
          <a:off x="3247191" y="235718"/>
          <a:ext cx="2845593" cy="7113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4000" kern="1200" dirty="0" smtClean="0"/>
            <a:t>BOLIVIA</a:t>
          </a:r>
          <a:endParaRPr lang="en-US" sz="4000" kern="1200" dirty="0"/>
        </a:p>
      </dsp:txBody>
      <dsp:txXfrm>
        <a:off x="3268027" y="256554"/>
        <a:ext cx="2803921" cy="669726"/>
      </dsp:txXfrm>
    </dsp:sp>
    <dsp:sp modelId="{589245A5-2953-4D3F-875F-211259E49174}">
      <dsp:nvSpPr>
        <dsp:cNvPr id="0" name=""/>
        <dsp:cNvSpPr/>
      </dsp:nvSpPr>
      <dsp:spPr>
        <a:xfrm rot="5400000">
          <a:off x="4607741" y="1009364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739D5-EEB8-4A56-9BAF-1BF24C5344D4}">
      <dsp:nvSpPr>
        <dsp:cNvPr id="0" name=""/>
        <dsp:cNvSpPr/>
      </dsp:nvSpPr>
      <dsp:spPr>
        <a:xfrm>
          <a:off x="3247191" y="1196106"/>
          <a:ext cx="2845593" cy="71139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PIB:USD.340MIL MILLONES </a:t>
          </a:r>
          <a:endParaRPr lang="en-US" sz="1800" kern="1200" dirty="0"/>
        </a:p>
      </dsp:txBody>
      <dsp:txXfrm>
        <a:off x="3268027" y="1216942"/>
        <a:ext cx="2803921" cy="669726"/>
      </dsp:txXfrm>
    </dsp:sp>
    <dsp:sp modelId="{673A801B-E482-49D3-BAE2-09AC31F06539}">
      <dsp:nvSpPr>
        <dsp:cNvPr id="0" name=""/>
        <dsp:cNvSpPr/>
      </dsp:nvSpPr>
      <dsp:spPr>
        <a:xfrm rot="5400000">
          <a:off x="4607741" y="1969752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03D21-0275-4D9C-A61E-65A23DAD71FC}">
      <dsp:nvSpPr>
        <dsp:cNvPr id="0" name=""/>
        <dsp:cNvSpPr/>
      </dsp:nvSpPr>
      <dsp:spPr>
        <a:xfrm>
          <a:off x="3247191" y="2156494"/>
          <a:ext cx="2845593" cy="711398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POBLACION: 10,8 MILLONES</a:t>
          </a:r>
          <a:endParaRPr lang="en-US" sz="1800" kern="1200" dirty="0"/>
        </a:p>
      </dsp:txBody>
      <dsp:txXfrm>
        <a:off x="3268027" y="2177330"/>
        <a:ext cx="2803921" cy="669726"/>
      </dsp:txXfrm>
    </dsp:sp>
    <dsp:sp modelId="{BAB4DECB-D1BA-4B38-BACD-F1A321C06A11}">
      <dsp:nvSpPr>
        <dsp:cNvPr id="0" name=""/>
        <dsp:cNvSpPr/>
      </dsp:nvSpPr>
      <dsp:spPr>
        <a:xfrm rot="5400000">
          <a:off x="4607741" y="2930140"/>
          <a:ext cx="124494" cy="1244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1E51D-7EBF-45AA-B3AE-10DED3836E20}">
      <dsp:nvSpPr>
        <dsp:cNvPr id="0" name=""/>
        <dsp:cNvSpPr/>
      </dsp:nvSpPr>
      <dsp:spPr>
        <a:xfrm>
          <a:off x="3247191" y="3116882"/>
          <a:ext cx="2845593" cy="7113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PIB PERCAPITA: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USD. 3,148</a:t>
          </a:r>
          <a:endParaRPr lang="en-US" sz="1800" kern="1200" dirty="0"/>
        </a:p>
      </dsp:txBody>
      <dsp:txXfrm>
        <a:off x="3268027" y="3137718"/>
        <a:ext cx="2803921" cy="669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250 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1300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100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600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0,40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2,25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7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11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2 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4,95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3BA65-006F-4B00-B149-15E870758AFF}">
      <dsp:nvSpPr>
        <dsp:cNvPr id="0" name=""/>
        <dsp:cNvSpPr/>
      </dsp:nvSpPr>
      <dsp:spPr>
        <a:xfrm>
          <a:off x="173035" y="592785"/>
          <a:ext cx="2804843" cy="3299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7EB9-EB2F-4A90-AE4F-7B4F52008079}">
      <dsp:nvSpPr>
        <dsp:cNvPr id="0" name=""/>
        <dsp:cNvSpPr/>
      </dsp:nvSpPr>
      <dsp:spPr>
        <a:xfrm>
          <a:off x="173035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1DC64-ACBE-43E4-85F7-1020B1A783AA}">
      <dsp:nvSpPr>
        <dsp:cNvPr id="0" name=""/>
        <dsp:cNvSpPr/>
      </dsp:nvSpPr>
      <dsp:spPr>
        <a:xfrm>
          <a:off x="173035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BOLIVIA</a:t>
          </a:r>
          <a:endParaRPr lang="en-US" sz="2900" kern="1200" dirty="0"/>
        </a:p>
      </dsp:txBody>
      <dsp:txXfrm>
        <a:off x="173035" y="0"/>
        <a:ext cx="2804843" cy="592785"/>
      </dsp:txXfrm>
    </dsp:sp>
    <dsp:sp modelId="{9063AB8C-9B78-4C4A-892C-888667190890}">
      <dsp:nvSpPr>
        <dsp:cNvPr id="0" name=""/>
        <dsp:cNvSpPr/>
      </dsp:nvSpPr>
      <dsp:spPr>
        <a:xfrm>
          <a:off x="173035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E335B-1089-41DE-A232-5F04A01F7292}">
      <dsp:nvSpPr>
        <dsp:cNvPr id="0" name=""/>
        <dsp:cNvSpPr/>
      </dsp:nvSpPr>
      <dsp:spPr>
        <a:xfrm>
          <a:off x="369374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3</a:t>
          </a:r>
          <a:endParaRPr lang="en-US" sz="1700" kern="1200" dirty="0"/>
        </a:p>
      </dsp:txBody>
      <dsp:txXfrm>
        <a:off x="369374" y="1059893"/>
        <a:ext cx="2608504" cy="480300"/>
      </dsp:txXfrm>
    </dsp:sp>
    <dsp:sp modelId="{22933804-4CAC-4C05-9FFE-FD5B38CD2D1E}">
      <dsp:nvSpPr>
        <dsp:cNvPr id="0" name=""/>
        <dsp:cNvSpPr/>
      </dsp:nvSpPr>
      <dsp:spPr>
        <a:xfrm>
          <a:off x="3118121" y="592785"/>
          <a:ext cx="2804843" cy="3299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1C5D-823B-47F8-9350-0E59FD973900}">
      <dsp:nvSpPr>
        <dsp:cNvPr id="0" name=""/>
        <dsp:cNvSpPr/>
      </dsp:nvSpPr>
      <dsp:spPr>
        <a:xfrm>
          <a:off x="3118121" y="716713"/>
          <a:ext cx="206053" cy="206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61B4C-A516-4DE1-843A-A8399C3F6E29}">
      <dsp:nvSpPr>
        <dsp:cNvPr id="0" name=""/>
        <dsp:cNvSpPr/>
      </dsp:nvSpPr>
      <dsp:spPr>
        <a:xfrm>
          <a:off x="3118121" y="0"/>
          <a:ext cx="2804843" cy="592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kern="1200" dirty="0" smtClean="0"/>
            <a:t>ESTADOS UNIDOS</a:t>
          </a:r>
          <a:endParaRPr lang="en-US" sz="2900" kern="1200" dirty="0"/>
        </a:p>
      </dsp:txBody>
      <dsp:txXfrm>
        <a:off x="3118121" y="0"/>
        <a:ext cx="2804843" cy="592785"/>
      </dsp:txXfrm>
    </dsp:sp>
    <dsp:sp modelId="{3277CAED-6CB5-4AD1-9D98-BE9D19B7FE9A}">
      <dsp:nvSpPr>
        <dsp:cNvPr id="0" name=""/>
        <dsp:cNvSpPr/>
      </dsp:nvSpPr>
      <dsp:spPr>
        <a:xfrm>
          <a:off x="3118121" y="1197018"/>
          <a:ext cx="206048" cy="206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1061-9E59-4D92-9F23-004234986717}">
      <dsp:nvSpPr>
        <dsp:cNvPr id="0" name=""/>
        <dsp:cNvSpPr/>
      </dsp:nvSpPr>
      <dsp:spPr>
        <a:xfrm>
          <a:off x="3314460" y="1059893"/>
          <a:ext cx="2608504" cy="48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USD. 3</a:t>
          </a:r>
          <a:endParaRPr lang="en-US" sz="1700" kern="1200" dirty="0"/>
        </a:p>
      </dsp:txBody>
      <dsp:txXfrm>
        <a:off x="3314460" y="1059893"/>
        <a:ext cx="2608504" cy="480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DB5D8BBD-F967-4F96-A3D4-F9E934E593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378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9902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6714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9199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7395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5584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047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2503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3537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7517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8604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5F27-1DF0-4491-A7D3-97DB612FCAEF}" type="datetimeFigureOut">
              <a:rPr lang="es-BO" smtClean="0"/>
              <a:t>27/3/18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D379-E026-48BC-845C-64FFD9A18054}" type="slidenum">
              <a:rPr lang="es-BO" smtClean="0"/>
              <a:t>‹Nr.›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3527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diagramData" Target="../diagrams/data15.xml"/><Relationship Id="rId8" Type="http://schemas.openxmlformats.org/officeDocument/2006/relationships/diagramLayout" Target="../diagrams/layout15.xml"/><Relationship Id="rId9" Type="http://schemas.openxmlformats.org/officeDocument/2006/relationships/diagramQuickStyle" Target="../diagrams/quickStyle15.xml"/><Relationship Id="rId10" Type="http://schemas.openxmlformats.org/officeDocument/2006/relationships/diagramColors" Target="../diagrams/colors15.xml"/><Relationship Id="rId11" Type="http://schemas.microsoft.com/office/2007/relationships/diagramDrawing" Target="../diagrams/drawing1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diagramData" Target="../diagrams/data7.xml"/><Relationship Id="rId8" Type="http://schemas.openxmlformats.org/officeDocument/2006/relationships/diagramLayout" Target="../diagrams/layout7.xml"/><Relationship Id="rId9" Type="http://schemas.openxmlformats.org/officeDocument/2006/relationships/diagramQuickStyle" Target="../diagrams/quickStyle7.xml"/><Relationship Id="rId10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diagramData" Target="../diagrams/data9.xml"/><Relationship Id="rId8" Type="http://schemas.openxmlformats.org/officeDocument/2006/relationships/diagramLayout" Target="../diagrams/layout9.xml"/><Relationship Id="rId9" Type="http://schemas.openxmlformats.org/officeDocument/2006/relationships/diagramQuickStyle" Target="../diagrams/quickStyle9.xml"/><Relationship Id="rId10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diagramData" Target="../diagrams/data11.xml"/><Relationship Id="rId8" Type="http://schemas.openxmlformats.org/officeDocument/2006/relationships/diagramLayout" Target="../diagrams/layout11.xml"/><Relationship Id="rId9" Type="http://schemas.openxmlformats.org/officeDocument/2006/relationships/diagramQuickStyle" Target="../diagrams/quickStyle11.xml"/><Relationship Id="rId10" Type="http://schemas.openxmlformats.org/officeDocument/2006/relationships/diagramColors" Target="../diagrams/colors11.xml"/><Relationship Id="rId11" Type="http://schemas.microsoft.com/office/2007/relationships/diagramDrawing" Target="../diagrams/drawing1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7" Type="http://schemas.openxmlformats.org/officeDocument/2006/relationships/diagramData" Target="../diagrams/data13.xml"/><Relationship Id="rId8" Type="http://schemas.openxmlformats.org/officeDocument/2006/relationships/diagramLayout" Target="../diagrams/layout13.xml"/><Relationship Id="rId9" Type="http://schemas.openxmlformats.org/officeDocument/2006/relationships/diagramQuickStyle" Target="../diagrams/quickStyle13.xml"/><Relationship Id="rId10" Type="http://schemas.openxmlformats.org/officeDocument/2006/relationships/diagramColors" Target="../diagrams/colors13.xml"/><Relationship Id="rId11" Type="http://schemas.microsoft.com/office/2007/relationships/diagramDrawing" Target="../diagrams/drawing1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>
            <a:extLst>
              <a:ext uri="{FF2B5EF4-FFF2-40B4-BE49-F238E27FC236}">
                <a16:creationId xmlns="" xmlns:a16="http://schemas.microsoft.com/office/drawing/2014/main" id="{0967220E-AEF6-4E6F-B8F4-4878967221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6387" y="2949519"/>
            <a:ext cx="777240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4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DETERMINACION DE PRECIO PELICULA FUERTES</a:t>
            </a:r>
            <a:endParaRPr lang="es-BO" sz="4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 txBox="1">
            <a:spLocks/>
          </p:cNvSpPr>
          <p:nvPr/>
        </p:nvSpPr>
        <p:spPr>
          <a:xfrm>
            <a:off x="9941" y="795128"/>
            <a:ext cx="2680252" cy="395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Atómica María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59685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COSTO PRODUCCION</a:t>
            </a:r>
            <a:b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PELICULA FUERTES –EE.UU.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92140984"/>
              </p:ext>
            </p:extLst>
          </p:nvPr>
        </p:nvGraphicFramePr>
        <p:xfrm>
          <a:off x="1901371" y="3519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17698368"/>
              </p:ext>
            </p:extLst>
          </p:nvPr>
        </p:nvGraphicFramePr>
        <p:xfrm>
          <a:off x="2249714" y="23549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33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59685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PRECIO COMERCIAL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17290248"/>
              </p:ext>
            </p:extLst>
          </p:nvPr>
        </p:nvGraphicFramePr>
        <p:xfrm>
          <a:off x="1594341" y="16491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1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>
            <a:extLst>
              <a:ext uri="{FF2B5EF4-FFF2-40B4-BE49-F238E27FC236}">
                <a16:creationId xmlns="" xmlns:a16="http://schemas.microsoft.com/office/drawing/2014/main" id="{0967220E-AEF6-4E6F-B8F4-4878967221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6387" y="4168314"/>
            <a:ext cx="77724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4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MUCHAS GRACIAS</a:t>
            </a:r>
            <a:endParaRPr lang="es-BO" sz="4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 txBox="1">
            <a:spLocks/>
          </p:cNvSpPr>
          <p:nvPr/>
        </p:nvSpPr>
        <p:spPr>
          <a:xfrm>
            <a:off x="9941" y="795128"/>
            <a:ext cx="2680252" cy="3957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Atómica María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41" y="1375699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RESUMEN FINANCIERO</a:t>
            </a:r>
            <a:b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s-BO" sz="24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s-BO" sz="24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COSTO PRODUCCION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533911357"/>
              </p:ext>
            </p:extLst>
          </p:nvPr>
        </p:nvGraphicFramePr>
        <p:xfrm>
          <a:off x="1785257" y="1988456"/>
          <a:ext cx="5573486" cy="3458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475293262"/>
              </p:ext>
            </p:extLst>
          </p:nvPr>
        </p:nvGraphicFramePr>
        <p:xfrm>
          <a:off x="1334003" y="5067060"/>
          <a:ext cx="6255657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375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3229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DATOS DE BOLIVIA /   ESTADOS UNIDOS</a:t>
            </a:r>
            <a:endParaRPr lang="es-BO" sz="1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6423" t="10863" r="7388" b="7068"/>
          <a:stretch/>
        </p:blipFill>
        <p:spPr>
          <a:xfrm>
            <a:off x="586575" y="1871329"/>
            <a:ext cx="7970850" cy="482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1" y="993908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INDICADORES ECONOMICOS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95955335"/>
              </p:ext>
            </p:extLst>
          </p:nvPr>
        </p:nvGraphicFramePr>
        <p:xfrm>
          <a:off x="1560513" y="19711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3228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PRECIOS CONSUMIDOR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200566213"/>
              </p:ext>
            </p:extLst>
          </p:nvPr>
        </p:nvGraphicFramePr>
        <p:xfrm>
          <a:off x="1524000" y="2658271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2573" y="2166061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Alquiler medio mensual de un apartamento de dos habitaciones en una zona de clase media</a:t>
            </a:r>
            <a:endParaRPr lang="en-U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803219420"/>
              </p:ext>
            </p:extLst>
          </p:nvPr>
        </p:nvGraphicFramePr>
        <p:xfrm>
          <a:off x="1531260" y="4944266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9833" y="4452056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Alquiler medio mensual de una habitación en una zona de clase media: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3228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PRECIOS CONSUMIDOR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25384934"/>
              </p:ext>
            </p:extLst>
          </p:nvPr>
        </p:nvGraphicFramePr>
        <p:xfrm>
          <a:off x="1524000" y="2658271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2573" y="2166061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Billete de metro, autobús u otro medio de transporte público urbano:</a:t>
            </a:r>
            <a:endParaRPr lang="en-U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676283148"/>
              </p:ext>
            </p:extLst>
          </p:nvPr>
        </p:nvGraphicFramePr>
        <p:xfrm>
          <a:off x="1531260" y="4944266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9833" y="4452056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Entrada de cine en un fin de semana: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3228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PRECIOS CONSUMIDOR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554572201"/>
              </p:ext>
            </p:extLst>
          </p:nvPr>
        </p:nvGraphicFramePr>
        <p:xfrm>
          <a:off x="1524000" y="2658271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2573" y="2166061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Paquete de cigarrillos:</a:t>
            </a:r>
            <a:endParaRPr lang="en-U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347778859"/>
              </p:ext>
            </p:extLst>
          </p:nvPr>
        </p:nvGraphicFramePr>
        <p:xfrm>
          <a:off x="1531260" y="4944266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9833" y="4452056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Cerveza en un bar: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3228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PRECIOS CONSUMIDOR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70245436"/>
              </p:ext>
            </p:extLst>
          </p:nvPr>
        </p:nvGraphicFramePr>
        <p:xfrm>
          <a:off x="1524000" y="2658271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2573" y="2166061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Almuerzo en un restaurante de precio medio:</a:t>
            </a:r>
            <a:endParaRPr lang="en-U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4057119092"/>
              </p:ext>
            </p:extLst>
          </p:nvPr>
        </p:nvGraphicFramePr>
        <p:xfrm>
          <a:off x="1531260" y="4944266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9833" y="4452056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Bebida alcohólica en un bar o club por la noche: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6631C-CE53-4091-8916-C5BABD037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3228"/>
            <a:ext cx="2680252" cy="395701"/>
          </a:xfrm>
        </p:spPr>
        <p:txBody>
          <a:bodyPr>
            <a:normAutofit fontScale="90000"/>
          </a:bodyPr>
          <a:lstStyle/>
          <a:p>
            <a:r>
              <a:rPr lang="es-BO" sz="24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PRECIOS CONSUMIDOR</a:t>
            </a:r>
            <a:endParaRPr lang="es-BO" sz="24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7D96D37-FF70-4228-BCCF-38B5D0A58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663" y="3471858"/>
            <a:ext cx="6858000" cy="26239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es-BO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979602136"/>
              </p:ext>
            </p:extLst>
          </p:nvPr>
        </p:nvGraphicFramePr>
        <p:xfrm>
          <a:off x="1524000" y="2658271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2573" y="2166061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Cena en un restaurante de precio medio:</a:t>
            </a:r>
            <a:endParaRPr lang="en-U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602546776"/>
              </p:ext>
            </p:extLst>
          </p:nvPr>
        </p:nvGraphicFramePr>
        <p:xfrm>
          <a:off x="1531260" y="4944266"/>
          <a:ext cx="6096000" cy="154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9833" y="4452056"/>
            <a:ext cx="89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Taxi del aeropuerto al centro de la ciudad: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306</Words>
  <Application>Microsoft Macintosh PowerPoint</Application>
  <PresentationFormat>Presentación en pantalla (4:3)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Helvetica</vt:lpstr>
      <vt:lpstr>Arial</vt:lpstr>
      <vt:lpstr>Tema de Office</vt:lpstr>
      <vt:lpstr>DETERMINACION DE PRECIO PELICULA FUERTES</vt:lpstr>
      <vt:lpstr>RESUMEN FINANCIERO  COSTO PRODUCCION</vt:lpstr>
      <vt:lpstr>DATOS DE BOLIVIA /   ESTADOS UNIDOS</vt:lpstr>
      <vt:lpstr>INDICADORES ECONOMICOS</vt:lpstr>
      <vt:lpstr>PRECIOS CONSUMIDOR</vt:lpstr>
      <vt:lpstr>PRECIOS CONSUMIDOR</vt:lpstr>
      <vt:lpstr>PRECIOS CONSUMIDOR</vt:lpstr>
      <vt:lpstr>PRECIOS CONSUMIDOR</vt:lpstr>
      <vt:lpstr>PRECIOS CONSUMIDOR</vt:lpstr>
      <vt:lpstr>COSTO PRODUCCION PELICULA FUERTES –EE.UU.</vt:lpstr>
      <vt:lpstr>PRECIO COMERCIAL</vt:lpstr>
      <vt:lpstr>MUCHAS GRACIAS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Usuario de Microsoft Office</cp:lastModifiedBy>
  <cp:revision>44</cp:revision>
  <dcterms:created xsi:type="dcterms:W3CDTF">2018-02-20T16:27:45Z</dcterms:created>
  <dcterms:modified xsi:type="dcterms:W3CDTF">2018-03-27T16:59:22Z</dcterms:modified>
</cp:coreProperties>
</file>